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3.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4"/>
    <p:sldMasterId id="2147484411" r:id="rId5"/>
    <p:sldMasterId id="2147484435" r:id="rId6"/>
    <p:sldMasterId id="2147483648" r:id="rId7"/>
    <p:sldMasterId id="2147484459" r:id="rId8"/>
  </p:sldMasterIdLst>
  <p:notesMasterIdLst>
    <p:notesMasterId r:id="rId21"/>
  </p:notesMasterIdLst>
  <p:sldIdLst>
    <p:sldId id="383" r:id="rId9"/>
    <p:sldId id="261" r:id="rId10"/>
    <p:sldId id="384" r:id="rId11"/>
    <p:sldId id="374" r:id="rId12"/>
    <p:sldId id="375" r:id="rId13"/>
    <p:sldId id="356" r:id="rId14"/>
    <p:sldId id="376" r:id="rId15"/>
    <p:sldId id="377" r:id="rId16"/>
    <p:sldId id="380" r:id="rId17"/>
    <p:sldId id="378" r:id="rId18"/>
    <p:sldId id="381" r:id="rId19"/>
    <p:sldId id="382" r:id="rId20"/>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728"/>
    <a:srgbClr val="2E54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ADD69A-332C-4D83-81C3-7FFB31C9ED7C}" v="2" dt="2023-08-08T09:25:14.168"/>
    <p1510:client id="{A833CB87-B555-423F-95A9-9BFB5D1709FE}" v="5" dt="2023-08-03T09:26:29.972"/>
    <p1510:client id="{B1936EFF-5CA3-E086-4267-683E6969D5FB}" v="12" dt="2023-08-22T11:10:43.6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297" autoAdjust="0"/>
  </p:normalViewPr>
  <p:slideViewPr>
    <p:cSldViewPr snapToGrid="0">
      <p:cViewPr varScale="1">
        <p:scale>
          <a:sx n="55" d="100"/>
          <a:sy n="55" d="100"/>
        </p:scale>
        <p:origin x="384" y="4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8F325C-F034-B649-86A4-6362A7D3868B}" type="datetimeFigureOut">
              <a:rPr lang="fi-FI" smtClean="0"/>
              <a:t>29.8.2023</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4CFDBE-A849-194D-A9F3-12B7C16340B4}" type="slidenum">
              <a:rPr lang="fi-FI" smtClean="0"/>
              <a:t>‹#›</a:t>
            </a:fld>
            <a:endParaRPr lang="fi-FI"/>
          </a:p>
        </p:txBody>
      </p:sp>
    </p:spTree>
    <p:extLst>
      <p:ext uri="{BB962C8B-B14F-4D97-AF65-F5344CB8AC3E}">
        <p14:creationId xmlns:p14="http://schemas.microsoft.com/office/powerpoint/2010/main" val="1941413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none" strike="noStrike" dirty="0" err="1">
                <a:solidFill>
                  <a:srgbClr val="000000"/>
                </a:solidFill>
                <a:effectLst/>
                <a:latin typeface="Calibri" panose="020F0502020204030204" pitchFamily="34" charset="0"/>
              </a:rPr>
              <a:t>Tähän</a:t>
            </a:r>
            <a:r>
              <a:rPr lang="en-US" b="0" i="0" u="none" strike="noStrike" dirty="0">
                <a:solidFill>
                  <a:srgbClr val="000000"/>
                </a:solidFill>
                <a:effectLst/>
                <a:latin typeface="Calibri" panose="020F0502020204030204" pitchFamily="34" charset="0"/>
              </a:rPr>
              <a:t> </a:t>
            </a:r>
            <a:r>
              <a:rPr lang="en-US" b="0" i="0" u="none" strike="noStrike" dirty="0" err="1">
                <a:solidFill>
                  <a:srgbClr val="000000"/>
                </a:solidFill>
                <a:effectLst/>
                <a:latin typeface="Calibri" panose="020F0502020204030204" pitchFamily="34" charset="0"/>
              </a:rPr>
              <a:t>diasettiin</a:t>
            </a:r>
            <a:r>
              <a:rPr lang="en-US" b="0" i="0" u="none" strike="noStrike" dirty="0">
                <a:solidFill>
                  <a:srgbClr val="000000"/>
                </a:solidFill>
                <a:effectLst/>
                <a:latin typeface="Calibri" panose="020F0502020204030204" pitchFamily="34" charset="0"/>
              </a:rPr>
              <a:t> </a:t>
            </a:r>
            <a:r>
              <a:rPr lang="en-US" b="0" i="0" u="none" strike="noStrike" dirty="0" err="1">
                <a:solidFill>
                  <a:srgbClr val="000000"/>
                </a:solidFill>
                <a:effectLst/>
                <a:latin typeface="Calibri" panose="020F0502020204030204" pitchFamily="34" charset="0"/>
              </a:rPr>
              <a:t>liittyvä</a:t>
            </a:r>
            <a:r>
              <a:rPr lang="en-US" b="0" i="0" u="none" strike="noStrike" dirty="0">
                <a:solidFill>
                  <a:srgbClr val="000000"/>
                </a:solidFill>
                <a:effectLst/>
                <a:latin typeface="Calibri" panose="020F0502020204030204" pitchFamily="34" charset="0"/>
              </a:rPr>
              <a:t> video </a:t>
            </a:r>
            <a:r>
              <a:rPr lang="en-US" b="0" i="0" u="none" strike="noStrike" dirty="0" err="1">
                <a:solidFill>
                  <a:srgbClr val="000000"/>
                </a:solidFill>
                <a:effectLst/>
                <a:latin typeface="Calibri" panose="020F0502020204030204" pitchFamily="34" charset="0"/>
              </a:rPr>
              <a:t>löytyy</a:t>
            </a:r>
            <a:r>
              <a:rPr lang="en-US" b="0" i="0" u="none" strike="noStrike" dirty="0">
                <a:solidFill>
                  <a:srgbClr val="000000"/>
                </a:solidFill>
                <a:effectLst/>
                <a:latin typeface="Calibri" panose="020F0502020204030204" pitchFamily="34" charset="0"/>
              </a:rPr>
              <a:t> </a:t>
            </a:r>
            <a:r>
              <a:rPr lang="en-US" b="0" i="0" u="none" strike="noStrike" dirty="0" err="1">
                <a:solidFill>
                  <a:srgbClr val="000000"/>
                </a:solidFill>
                <a:effectLst/>
                <a:latin typeface="Calibri" panose="020F0502020204030204" pitchFamily="34" charset="0"/>
              </a:rPr>
              <a:t>täältä</a:t>
            </a:r>
            <a:r>
              <a:rPr lang="en-US" b="0" i="0" u="none" strike="noStrike" dirty="0">
                <a:solidFill>
                  <a:srgbClr val="000000"/>
                </a:solidFill>
                <a:effectLst/>
                <a:latin typeface="Calibri" panose="020F0502020204030204" pitchFamily="34" charset="0"/>
              </a:rPr>
              <a:t>: </a:t>
            </a:r>
            <a:r>
              <a:rPr lang="en-US" b="0" i="0" dirty="0">
                <a:solidFill>
                  <a:srgbClr val="000000"/>
                </a:solidFill>
                <a:effectLst/>
                <a:latin typeface="Calibri" panose="020F0502020204030204" pitchFamily="34" charset="0"/>
              </a:rPr>
              <a:t>​https://m3.jyu.fi/jyumv/ohjelmat/science/muut/polku-2.0/polkukartta-opinnot/recording-31-05-2023-17.28</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err="1">
                <a:solidFill>
                  <a:srgbClr val="000000"/>
                </a:solidFill>
                <a:effectLst/>
                <a:latin typeface="Calibri" panose="020F0502020204030204" pitchFamily="34" charset="0"/>
              </a:rPr>
              <a:t>Näistä</a:t>
            </a:r>
            <a:r>
              <a:rPr lang="en-US" b="0" i="0" u="none" strike="noStrike" dirty="0">
                <a:solidFill>
                  <a:srgbClr val="000000"/>
                </a:solidFill>
                <a:effectLst/>
                <a:latin typeface="Calibri" panose="020F0502020204030204" pitchFamily="34" charset="0"/>
              </a:rPr>
              <a:t> </a:t>
            </a:r>
            <a:r>
              <a:rPr lang="en-US" b="0" i="0" u="none" strike="noStrike" dirty="0" err="1">
                <a:solidFill>
                  <a:srgbClr val="000000"/>
                </a:solidFill>
                <a:effectLst/>
                <a:latin typeface="Calibri" panose="020F0502020204030204" pitchFamily="34" charset="0"/>
              </a:rPr>
              <a:t>diojen</a:t>
            </a:r>
            <a:r>
              <a:rPr lang="en-US" b="0" i="0" u="none" strike="noStrike" dirty="0">
                <a:solidFill>
                  <a:srgbClr val="000000"/>
                </a:solidFill>
                <a:effectLst/>
                <a:latin typeface="Calibri" panose="020F0502020204030204" pitchFamily="34" charset="0"/>
              </a:rPr>
              <a:t> </a:t>
            </a:r>
            <a:r>
              <a:rPr lang="en-US" b="0" i="0" u="none" strike="noStrike" dirty="0" err="1">
                <a:solidFill>
                  <a:srgbClr val="000000"/>
                </a:solidFill>
                <a:effectLst/>
                <a:latin typeface="Calibri" panose="020F0502020204030204" pitchFamily="34" charset="0"/>
              </a:rPr>
              <a:t>muistiinpanoista</a:t>
            </a:r>
            <a:r>
              <a:rPr lang="en-US" b="0" i="0" u="none" strike="noStrike" dirty="0">
                <a:solidFill>
                  <a:srgbClr val="000000"/>
                </a:solidFill>
                <a:effectLst/>
                <a:latin typeface="Calibri" panose="020F0502020204030204" pitchFamily="34" charset="0"/>
              </a:rPr>
              <a:t> </a:t>
            </a:r>
            <a:r>
              <a:rPr lang="en-US" b="0" i="0" u="none" strike="noStrike" dirty="0" err="1">
                <a:solidFill>
                  <a:srgbClr val="000000"/>
                </a:solidFill>
                <a:effectLst/>
                <a:latin typeface="Calibri" panose="020F0502020204030204" pitchFamily="34" charset="0"/>
              </a:rPr>
              <a:t>löytyy</a:t>
            </a:r>
            <a:r>
              <a:rPr lang="en-US" b="0" i="0" u="none" strike="noStrike" dirty="0">
                <a:solidFill>
                  <a:srgbClr val="000000"/>
                </a:solidFill>
                <a:effectLst/>
                <a:latin typeface="Calibri" panose="020F0502020204030204" pitchFamily="34" charset="0"/>
              </a:rPr>
              <a:t> </a:t>
            </a:r>
            <a:r>
              <a:rPr lang="en-US" b="0" i="0" u="none" strike="noStrike" dirty="0" err="1">
                <a:solidFill>
                  <a:srgbClr val="000000"/>
                </a:solidFill>
                <a:effectLst/>
                <a:latin typeface="Calibri" panose="020F0502020204030204" pitchFamily="34" charset="0"/>
              </a:rPr>
              <a:t>videon</a:t>
            </a:r>
            <a:r>
              <a:rPr lang="en-US" b="0" i="0" u="none" strike="noStrike" dirty="0">
                <a:solidFill>
                  <a:srgbClr val="000000"/>
                </a:solidFill>
                <a:effectLst/>
                <a:latin typeface="Calibri" panose="020F0502020204030204" pitchFamily="34" charset="0"/>
              </a:rPr>
              <a:t> </a:t>
            </a:r>
            <a:r>
              <a:rPr lang="en-US" b="0" i="0" u="none" strike="noStrike" dirty="0" err="1">
                <a:solidFill>
                  <a:srgbClr val="000000"/>
                </a:solidFill>
                <a:effectLst/>
                <a:latin typeface="Calibri" panose="020F0502020204030204" pitchFamily="34" charset="0"/>
              </a:rPr>
              <a:t>käsikirjoitus</a:t>
            </a:r>
            <a:r>
              <a:rPr lang="en-US" b="0" i="0" u="none" strike="noStrike" dirty="0">
                <a:solidFill>
                  <a:srgbClr val="000000"/>
                </a:solidFill>
                <a:effectLst/>
                <a:latin typeface="Calibri" panose="020F0502020204030204" pitchFamily="34" charset="0"/>
              </a:rPr>
              <a:t> </a:t>
            </a:r>
            <a:r>
              <a:rPr lang="en-US" b="0" i="0" u="none" strike="noStrike" dirty="0" err="1">
                <a:solidFill>
                  <a:srgbClr val="000000"/>
                </a:solidFill>
                <a:effectLst/>
                <a:latin typeface="Calibri" panose="020F0502020204030204" pitchFamily="34" charset="0"/>
              </a:rPr>
              <a:t>dia</a:t>
            </a:r>
            <a:r>
              <a:rPr lang="en-US" b="0" i="0" u="none" strike="noStrike" dirty="0">
                <a:solidFill>
                  <a:srgbClr val="000000"/>
                </a:solidFill>
                <a:effectLst/>
                <a:latin typeface="Calibri" panose="020F0502020204030204" pitchFamily="34" charset="0"/>
              </a:rPr>
              <a:t> </a:t>
            </a:r>
            <a:r>
              <a:rPr lang="en-US" b="0" i="0" u="none" strike="noStrike" dirty="0" err="1">
                <a:solidFill>
                  <a:srgbClr val="000000"/>
                </a:solidFill>
                <a:effectLst/>
                <a:latin typeface="Calibri" panose="020F0502020204030204" pitchFamily="34" charset="0"/>
              </a:rPr>
              <a:t>dialta</a:t>
            </a:r>
            <a:r>
              <a:rPr lang="en-US" b="0" i="0" u="none" strike="noStrike"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endParaRPr lang="fi-FI" dirty="0"/>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Globaali ruokajärjestelmä on suuren muutoksen edessä. Nykyiseen ruokajärjestelmään kytkeytyy joukko vaikeimpia nykyisiä ympäristöongelmia, minkä lisäksi nykyinen ruokajärjestelmä tuottaa suunnattoman määrän monenlaista virheravitsemusta.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Tällä videolla kerron nykyisestä ruokajärjestelmästä – ja siitä miksi järjestelmä vaatii korjaamista.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i-FI" dirty="0"/>
          </a:p>
        </p:txBody>
      </p:sp>
      <p:sp>
        <p:nvSpPr>
          <p:cNvPr id="4" name="Slide Number Placeholder 3"/>
          <p:cNvSpPr>
            <a:spLocks noGrp="1"/>
          </p:cNvSpPr>
          <p:nvPr>
            <p:ph type="sldNum" sz="quarter" idx="5"/>
          </p:nvPr>
        </p:nvSpPr>
        <p:spPr/>
        <p:txBody>
          <a:bodyPr/>
          <a:lstStyle/>
          <a:p>
            <a:fld id="{D44CFDBE-A849-194D-A9F3-12B7C16340B4}" type="slidenum">
              <a:rPr lang="fi-FI" smtClean="0"/>
              <a:t>1</a:t>
            </a:fld>
            <a:endParaRPr lang="fi-FI"/>
          </a:p>
        </p:txBody>
      </p:sp>
    </p:spTree>
    <p:extLst>
      <p:ext uri="{BB962C8B-B14F-4D97-AF65-F5344CB8AC3E}">
        <p14:creationId xmlns:p14="http://schemas.microsoft.com/office/powerpoint/2010/main" val="2888685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No, miksi sitten ruokajärjestelmiä ei sitten vain muuteta toisenlaisiksi?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No täytyy muistaa, että kaikissa suurissa muutoksissa on myös häviäjiä – joita useimmiten ovat kulloisestakin järjestelmästä nykytilassaan hyötyvät tahot.</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Nykyiselle globaalille ruokajärjestelmälle on ominaista ylikansallisten maatalous- ja elintarvikekonsernien ennennäkemätön valta, vapautettu maailmanlaajuinen elintarvikekauppa, voimakas kytkös rahoitus- ja sijoitusmarkkinoihin ja globalisoituneet eläinperäisen ravinnon tuotantoketjut.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Tähän on johtanut 1980-luvulta alkaen voimistunut markkinoiden vapauttaminen ja julkisten toimintojen ja palvelujen yksityistäminen. Valtioilla </a:t>
            </a:r>
            <a:r>
              <a:rPr lang="fi-FI" sz="1800" b="1" u="sng"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a:t>
            </a:r>
            <a:r>
              <a:rPr lang="fi-FI"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ruokajärjestelmässä esimerkiksi ruuan laatuun liittyviä sääntelytehtäviä, mutta suhteessa globaaliin pääomaan valtioilla on usein pikemmin palveleva rooli.</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Valta ja varallisuus  on nykyisessä globaalissa ruokajärjestelmässä keskittynyttä. JA Talouden ja politiikan piirit kietoutuvat yhteen, minkä myötä globaalin ruokajärjestelmän suurimmat yritykset ja etujärjestöt pystyvät resurssiensa turvin vaikuttamaan huomattavissa määrin itseään koskevan poliittisen sääntelyn määrään ja laatuun.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Ruokajärjestelmän osalta puhutaankin hybridijärjestelmästä, jossa yksityisen sektorin vaikutus ruokapolitiikkaan ja järjestelmän sääntöihin on monin paikoin huomattava. Yksi osoitus yksityisen ja julkisen sektorin </a:t>
            </a:r>
            <a:r>
              <a:rPr lang="fi-FI"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yhteenkietoutumisesta</a:t>
            </a: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on niin sanottu pyöröovi-ilmiö, jossa avainhenkilöitä siirtyy merkittäville paikoille yksityisen ja julkisen sektorin puolelta toiselle. Heidän mukanaan siirtyy asiantuntijatietoa, jota pienemmillä kilpailijoilla ei ole. Ruokajärjestelmässä tämä ilmiö on tunnistettavissa laajalti – joskin on muistettava, että tilanne vaihtelee huomattavasti alueittain.</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Kaupan vapauttaminen on tuottanut suurten toimijoiden hallitsemia globaaleja tuotantoketjuja ja kilpailua, jossa kehittyvien maiden pienten tuottajien on mahdotonta pärjätä tuontituotteita vastaan niillä tuotantopanoksilla ja -menetelmillä sekä pääomilla, joita heillä on käytössään.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Käytännössä tämä on monissa tapauksissa johtanut tilanteeseen, jossa kehittyvien maiden viljelijöiden on joko tyydyttävä omavaraisviljelyyn tai tuotettava vientiä varten rahakasveja kuten kaakaota tai kahvia yksipuolisilla viljelmillä. Tämä puolestaan heikentää kehittyvien maiden ruokaturvaa ja altistaa tuottajat globaaleilla markkinoilla määrittyvien hintojen heilahteluille, joihin he eivät itse voi vaikuttaa.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800"/>
              </a:lnSpc>
              <a:spcAft>
                <a:spcPts val="800"/>
              </a:spcAft>
            </a:pPr>
            <a:r>
              <a:rPr lang="fi-FI" sz="1800"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rPr>
              <a:t>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Useimmissa moderneissa ruokajärjestelmissä ruokamurros kytkee yhteen kaksi tavoitetta: ruoantuotannon ympäristövaikutusten hillitsemisen ja ruokavalioiden terveellisyyden edistämisen. Mutta samalla muutosten tulisi kyllä tukea globaalin ruokaturvan paranemista ja vähentää ruokaketjujen tulonjaon eriarvoisuutta.</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Noni, Tässä videossa käytiin läpi nykyiseen globaaliin ruokajärjestelmään kytkeytyviä ongelmia – sekä ympäristöön liittyviä, että sosiaalisia ongelmia. Huomautettiin myös, että nykyisessä järjestelmässä on vahvoja toimijoita, joiden ensisijaisena intressinä ei välttämättä ole ruokajärjestelmän muuttaminen ympäristön ja ihmisten kannalta kestävämmäksi.</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Sen lisäksi ruoka koetaan usein hyvin henkilökohtaiseksi asiaksi. Ruokavalion muuttaminen esimerkiksi vähemmän punaista lihaa ja ultraprosessoituja tuotteita sisältäväksi voi tuntua monesta kovin vaikealta.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Yhtä kaikki, mikäli ruokajärjestelmät aiotaan muuttaa nykyistä kestävämmiksi, tulee se vaatimaan suurimmalta osalta meistä uudenlaisia valintoja myös oman ruokakorimme osalta.</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i-FI" dirty="0"/>
          </a:p>
        </p:txBody>
      </p:sp>
      <p:sp>
        <p:nvSpPr>
          <p:cNvPr id="4" name="Slide Number Placeholder 3"/>
          <p:cNvSpPr>
            <a:spLocks noGrp="1"/>
          </p:cNvSpPr>
          <p:nvPr>
            <p:ph type="sldNum" sz="quarter" idx="5"/>
          </p:nvPr>
        </p:nvSpPr>
        <p:spPr/>
        <p:txBody>
          <a:bodyPr/>
          <a:lstStyle/>
          <a:p>
            <a:fld id="{D44CFDBE-A849-194D-A9F3-12B7C16340B4}" type="slidenum">
              <a:rPr lang="fi-FI" smtClean="0"/>
              <a:t>12</a:t>
            </a:fld>
            <a:endParaRPr lang="fi-FI"/>
          </a:p>
        </p:txBody>
      </p:sp>
    </p:spTree>
    <p:extLst>
      <p:ext uri="{BB962C8B-B14F-4D97-AF65-F5344CB8AC3E}">
        <p14:creationId xmlns:p14="http://schemas.microsoft.com/office/powerpoint/2010/main" val="623023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Lähdetään liikkeelle siitä, mitä ruokajärjestelmällä on tavattu tarkoittaa.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Eli Ruokajärjestelmässä on kysymys koko ruokaketjusta – siis maatilalta tai kalastuksesta kuluttajan ruokapöytään - upotettuna sosiaaliseen, ekologiseen ja taloudelliseen ympäristöönsä.</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 Ruokajärjestelmä kattaa siis kaikki osat ja toiminnot, jotka liittyvät ruuan tuotantoon, jalostukseen, jakeluun, valmistukseen ja kulutukseen sekä näistä toimista syntyvät tuotokset.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Kaikissa ruokaketjun vaiheissa kuluu energiaa – joka on ollut tähän saakka ylivoimaiselta valtaosaltaan peräisin fossiilisesta energiantuotannosta – ja lisäksi kaikissa vaiheissa syntyy ruokajätettä – eli </a:t>
            </a: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noin kolmannes maailmassa tuotetusta ruoasta hukataan. Matalan tulotason maissa tämä hukka painottuu ruokaketjun korjuu- ja varastointivaiheisiin ja korkeamman tulotason maissa kaupan, ravintoloiden ja kotitalouksien hävikkiin.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i-FI" dirty="0"/>
          </a:p>
        </p:txBody>
      </p:sp>
      <p:sp>
        <p:nvSpPr>
          <p:cNvPr id="4" name="Slide Number Placeholder 3"/>
          <p:cNvSpPr>
            <a:spLocks noGrp="1"/>
          </p:cNvSpPr>
          <p:nvPr>
            <p:ph type="sldNum" sz="quarter" idx="5"/>
          </p:nvPr>
        </p:nvSpPr>
        <p:spPr/>
        <p:txBody>
          <a:bodyPr/>
          <a:lstStyle/>
          <a:p>
            <a:fld id="{D44CFDBE-A849-194D-A9F3-12B7C16340B4}" type="slidenum">
              <a:rPr lang="fi-FI" smtClean="0"/>
              <a:t>4</a:t>
            </a:fld>
            <a:endParaRPr lang="fi-FI"/>
          </a:p>
        </p:txBody>
      </p:sp>
    </p:spTree>
    <p:extLst>
      <p:ext uri="{BB962C8B-B14F-4D97-AF65-F5344CB8AC3E}">
        <p14:creationId xmlns:p14="http://schemas.microsoft.com/office/powerpoint/2010/main" val="3573966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NO,  globaali ruokajärjestelmä on tietysti massiivinen kokonaisuus millä tahansa mittarilla, ja siten sen vaikutuksetkin ovat massiivisia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 eivätkä nämä vaikutukset monin osin ole ekologisesti ja sosiaalisesti kestäviä.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Ruokajärjestelmän kestävyyden parantaminen onkin erittäin keskeisessä asemassa monimuotoisuuden suojelussa, ilmastonmuutoksen hillinnässä sekä vedenkulutuksen ja saastumisen vähentämisessä.</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Suurimmat ekologiset vaikutukset syntyvät ruokaketjun alkupäässä – eli nykyinen maatalous esimerkiksi käyttää noin puolet maapallon asuttavaksi kelpaavasta pinta-alasta.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Myös ilmastonmuutosta aiheuttavat kasvihuonekaasupäästöt ovat mittavat: eli ruokajärjestelmään kytkeytyy ainakin neljännes globaaleista kasvihuonekaasupäästöistä.</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 Maailman makean veden kulutuksesta maatalous kattaa noin 70 prosenttia.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Samoin maatalouden osuus vesistöjen rehevöitymisestä on hyvin suuri, arvioiden mukaan liki 80 prosenttia rehevöitymistä aiheuttavista päästöistä johtuu maataloudesta.</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Nykyisen maatalouden mittavuutta kuvaa hyvin sekin, että nykyisellään maailmassa elävistä nisäkkäistä vain pieni osa on luonnossa villeinä eläviä eläimiä. Jos ajatellaan minkä verran nykyisin maapallolla elävät nisäkkäät yhteensä painavat, niin ylivoimaisesti suurin osa maailman nisäkkäiden painosta tulee joko ihmisistä tai - ja vielä suuremmissa määrin - ihmisten kasvattamista tuotantoeläimistä.</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Eikä ruuantuotanto tietysti vain pahenna ympäristöongelmia, vaan myös pahenevat ympäristöongelmat vaikeuttavat ruuantuotantoa, koska ruuantuotanto kietoutuu yhteen monien kriittisen tärkeiden ekologisten prosessien kanssa. Tällaisia ovat esimerkiksi pölytys, maaperäeliöstön ylläpitämä ravinnekierto ja makean veden kierto. JA koska nykyinen ruokajärjestelmä aiheuttaa niukkuutta vesivarantoihin ja heikentää monin paikoin maatalousmaata, niin se samalla heikentää omia toimintaedellytyksiään.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Pölyttäjähyönteisten väheneminen aiheuttaa riskejä ruokaturvalle. Vaikka, ainakin varovaisen arvion mukaan, pölyttäjien häviäminen pienentäisi suoraan globaaleja satoja vain suhteellisen vähän, koska esimerkiksi riisi ja vehnä ovat tuulipölytteisiä kasveja -  pölyttäjien häviäminen vaarantaisi ruokaturvan, sillä pölyttäjäriippuvaiset ruokakasvit kuten monet hedelmät, vihannekset ja pähkinät, ovat hyvin tärkeitä hivenaineiden ja vitamiinien lähteitä.</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Tietenkin myös ilmastonmuutoksen aiheuttamat ongelmat kuten kuivuus tai voimistuvat hellejaksot kuumilla alueilla ja toisaalta tulvat; - sekä kasvi- ja eläintautien lisääntyminen tulevat osaltaan vaikeuttamaan globaalia ruoantuotantoa.</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i-FI" dirty="0"/>
          </a:p>
        </p:txBody>
      </p:sp>
      <p:sp>
        <p:nvSpPr>
          <p:cNvPr id="4" name="Slide Number Placeholder 3"/>
          <p:cNvSpPr>
            <a:spLocks noGrp="1"/>
          </p:cNvSpPr>
          <p:nvPr>
            <p:ph type="sldNum" sz="quarter" idx="5"/>
          </p:nvPr>
        </p:nvSpPr>
        <p:spPr/>
        <p:txBody>
          <a:bodyPr/>
          <a:lstStyle/>
          <a:p>
            <a:fld id="{D44CFDBE-A849-194D-A9F3-12B7C16340B4}" type="slidenum">
              <a:rPr lang="fi-FI" smtClean="0"/>
              <a:t>5</a:t>
            </a:fld>
            <a:endParaRPr lang="fi-FI"/>
          </a:p>
        </p:txBody>
      </p:sp>
    </p:spTree>
    <p:extLst>
      <p:ext uri="{BB962C8B-B14F-4D97-AF65-F5344CB8AC3E}">
        <p14:creationId xmlns:p14="http://schemas.microsoft.com/office/powerpoint/2010/main" val="911974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MUTTA, ruokajärjestelmän </a:t>
            </a:r>
            <a:r>
              <a:rPr lang="fi-FI"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yhteenkietoutuminen</a:t>
            </a: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ekologisten ongelmien kanssa on kuitenkin vain yksi syy vaaditun muutoksen taustalla.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Toinen keskeinen syy on se, että nykyinen järjestelmä ei täytä pääasiallista tehtäväänsä. Eli ruokajärjestelmä ei tuota ruokaturvaa, siis mahdollisuutta hyvään ravitsemukseen ja ravinnonsaannin vakautta, koko ihmiskunnalle.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i-FI" sz="1800" dirty="0">
                <a:effectLst/>
                <a:latin typeface="Calibri" panose="020F0502020204030204" pitchFamily="34" charset="0"/>
                <a:ea typeface="Calibri" panose="020F0502020204030204" pitchFamily="34" charset="0"/>
                <a:cs typeface="Calibri" panose="020F0502020204030204" pitchFamily="34" charset="0"/>
              </a:rPr>
              <a:t>Yksi YK:n Agenda 2030-toimintaohjelman seitsemästätoista kestävän kehityksen tavoitteesta on poistaa nälkä, saavuttaa ruokaturva, parantaa ravitsemusta ja edistää kestävää maataloutta. Se on tavoite numero 2.</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800"/>
              </a:lnSpc>
              <a:spcAft>
                <a:spcPts val="800"/>
              </a:spcAft>
            </a:pPr>
            <a:r>
              <a:rPr lang="fi-FI"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Tarkoituksena on siis muun muassa poistaa vuoteen 2030 mennessä kaikki aliravitsemuksen muodot ja </a:t>
            </a:r>
            <a:r>
              <a:rPr lang="fi-FI" sz="1800"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rPr>
              <a:t>varmistaa, että kaikki, erityisesti köyhät ja huono-osaiset, mukaan lukien pikkulapset, saavat riittävästi turvallista ja ravinteikasta ruokaa ympäri vuoden.</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Valitettavasti tähän ei olla likikään pääsemässä.</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44CFDBE-A849-194D-A9F3-12B7C16340B4}" type="slidenum">
              <a:rPr lang="fi-FI" smtClean="0"/>
              <a:t>6</a:t>
            </a:fld>
            <a:endParaRPr lang="fi-FI"/>
          </a:p>
        </p:txBody>
      </p:sp>
    </p:spTree>
    <p:extLst>
      <p:ext uri="{BB962C8B-B14F-4D97-AF65-F5344CB8AC3E}">
        <p14:creationId xmlns:p14="http://schemas.microsoft.com/office/powerpoint/2010/main" val="2571894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Vaikka ravintoa kalorimääräisesti laskien tuotetaan riittävästi koko maapallon väestölle, on maapallolla silti edelleen satoja miljoonia kroonisesti aliravittuja ihmisiä.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Aliravitsemus on monimuotoinen ongelma. JA jotta nälänhädän vähentämisessä saavutettua edistystä voitaisiin mitata ja seurata yhdellä mittarilla, tutkijat ovat määritelleet pisteytysjärjestelmän, jota kutsutaan nimellä “Globaali nälkäindeksi”.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Tämä Globaali nälkäindeksi pyrkii arvioimaan nälän moniulotteista luonnetta yhdistämällä </a:t>
            </a:r>
            <a:r>
              <a:rPr lang="fi-FI" sz="1800" b="1" u="sng"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neljä</a:t>
            </a: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keskeistä aliravitsemuksen indikaattoria yhdeksi indeksipistemääräksi.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Nämä indikaattorit ovat aliravitsemuksen kannalta kaikkein keskeisimpiä asioita</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eli ensiksikin koko väestön aliravitsemus – joka kuvastaa sitä väestön osuutta, joka ei saa riittävästi kaloreita,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Toiseksi tässä globaalissa nälkäindeksissä mitataan alle viisivuotiaiden lasten alipainoisuutta - joka kuvastaa akuuttia aliravitsemusta</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Kolmanneksi alle viisivuotiaiden lasten kitukasvuisuus - joka kuvastaa kroonista aliravitsemusta</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ja neljänneksi alle viisivuotiaiden lapsikuolleisuus - joka kuvastaa puutteellisen ravinnon ja epäterveellisen ympäristön yhteisvaikutusta</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i-FI" dirty="0"/>
          </a:p>
        </p:txBody>
      </p:sp>
      <p:sp>
        <p:nvSpPr>
          <p:cNvPr id="4" name="Slide Number Placeholder 3"/>
          <p:cNvSpPr>
            <a:spLocks noGrp="1"/>
          </p:cNvSpPr>
          <p:nvPr>
            <p:ph type="sldNum" sz="quarter" idx="5"/>
          </p:nvPr>
        </p:nvSpPr>
        <p:spPr/>
        <p:txBody>
          <a:bodyPr/>
          <a:lstStyle/>
          <a:p>
            <a:fld id="{D44CFDBE-A849-194D-A9F3-12B7C16340B4}" type="slidenum">
              <a:rPr lang="fi-FI" smtClean="0"/>
              <a:t>7</a:t>
            </a:fld>
            <a:endParaRPr lang="fi-FI"/>
          </a:p>
        </p:txBody>
      </p:sp>
    </p:spTree>
    <p:extLst>
      <p:ext uri="{BB962C8B-B14F-4D97-AF65-F5344CB8AC3E}">
        <p14:creationId xmlns:p14="http://schemas.microsoft.com/office/powerpoint/2010/main" val="2163168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Maailman nälkätilanne maittain näin rakennetun indeksin avulla on kuvattuna tässä kartassa. Siitä huomataan, että nälkätilanne on edelleen vaikea erityisesti keskisessä Afrikassa – eli mitä tummemman punainen karttaan merkitty maa on, sitä vaikeampi nälkätilanne maassa oli vuonna 2000 tai 2021.</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Hyvä uutinen on se, että nälkätilanne on helpottunut useimmissa maailman nälkäänäkevissä maissa verrattuna vuoteen 2000. Vaikka edelleen suurimmassa osassa Saharan eteläpuolista Afrikkaa nälkätilanne on nälkäindeksillä mitaten vähintäänkin vakavaksi luokiteltava, niin kuitenkin hälyttävässä tilanteessa olevien maiden määrä on laskenut ja vuonna 2021 vain Somalian tilanne luokiteltiin “äärimmäisen hälyttäväksi”.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Kuitenkin YK:n tilastojen mukaan vuodesta 2015 alkaen nälkää kokevien ihmisten määrä alkoi maapallolla kasvaa. Globaali koronapandemia pahensi tilannetta huomattavasti ja vuonna 2021 nälkää kokemaan joutuvia ihmisiä oli 768 miljoonaa, mikä on 180 miljoonaa ihmistä enemmän kuin vuonna 2015.</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Tavoitteisiin nähden nälän poistamisessa maailmasta on siis edistytty kokonaisuutena varsin huonosti ja kehitys on lisäksi epätasaista. Eli Kuten todettua nälkä piti YK:n kestävän kehityksen tavoitteiden mukaan poistaa maailmasta vuoteen 2030 mennessä, mutta kuitenkin tuolloin nälkää kokemaan joutuvia ihmisiä tulee edelleen olemaan arviolta 670 miljoonaa.</a:t>
            </a:r>
          </a:p>
          <a:p>
            <a:pPr>
              <a:lnSpc>
                <a:spcPct val="107000"/>
              </a:lnSpc>
              <a:spcBef>
                <a:spcPts val="1200"/>
              </a:spcBef>
              <a:spcAft>
                <a:spcPts val="1200"/>
              </a:spcAft>
            </a:pPr>
            <a:endParaRPr lang="fi-FI"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Köyhyys tietenkin kytkeytyy kiinteästi nälkään ja ruokajärjestelmään. Maailman kaikkein köyhimmistä ihmisistä valtaosa asuu maaseuduilla, ja heistä suurin osa on omavaraisviljelijöitä ja kalastajia. Ympäri maailmaa ihmiset joutuvat ilman koulutusta, työllistymismahdollisuuksia, sosiaaliturvaa tai poliittista edustusta köyhyyden kierteisiin, minkä myötä heillä ei ole riittävästi kohtuuhintaista ja laadukasta ruokaa.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Ruokaturvan puutteessa onkin useammin kyse ruoan </a:t>
            </a:r>
            <a:r>
              <a:rPr lang="fi-FI"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saavutettavuuden </a:t>
            </a: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haasteista eikä niinkään ruoan riittävyydestä.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i-FI" dirty="0"/>
          </a:p>
        </p:txBody>
      </p:sp>
      <p:sp>
        <p:nvSpPr>
          <p:cNvPr id="4" name="Slide Number Placeholder 3"/>
          <p:cNvSpPr>
            <a:spLocks noGrp="1"/>
          </p:cNvSpPr>
          <p:nvPr>
            <p:ph type="sldNum" sz="quarter" idx="5"/>
          </p:nvPr>
        </p:nvSpPr>
        <p:spPr/>
        <p:txBody>
          <a:bodyPr/>
          <a:lstStyle/>
          <a:p>
            <a:fld id="{D44CFDBE-A849-194D-A9F3-12B7C16340B4}" type="slidenum">
              <a:rPr lang="fi-FI" smtClean="0"/>
              <a:t>8</a:t>
            </a:fld>
            <a:endParaRPr lang="fi-FI"/>
          </a:p>
        </p:txBody>
      </p:sp>
    </p:spTree>
    <p:extLst>
      <p:ext uri="{BB962C8B-B14F-4D97-AF65-F5344CB8AC3E}">
        <p14:creationId xmlns:p14="http://schemas.microsoft.com/office/powerpoint/2010/main" val="118604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 myös tärkeää huomata, että nälkäindeksikartta kuvaa vain vakavaa aliravitsemusta ja energiavajetta. Myös vajaaravitsemus ja ruokaturvattomuus eli ruoan saannin epävarmuus tai niukkuus rajoittavat aktiivista ja tervettä ihmiselämää ja ne lisäävät terveysongelmien riskejä, mutta näitä ongelmia globaali nälkäindeksi ei siis kuvaa.</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Samoin nälkäindeksi ei tietysti myöskään kuvaa lihavuutta – joka on yksi johtavista riskitekijöistä maailmassa ennenaikaisten kuolemien suhteen. Ylipaino ja lihavuus määritellään pituuden ja painon suhteeseen perustuvalla painoindeksillä.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Kun puhutaan lihavuuden aiheuttamista kuolemantapauksista, tarkoitetaan sitä, että lihavuus altistaa erilaisille kuolemaan johtaville sairauksille. Taustalla tässä on myös lihavuuteen usein liittyvä virheravitsemus, esimerkiksi huonolaatuisten rasvojen liikasaanti.</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i-FI" dirty="0"/>
          </a:p>
        </p:txBody>
      </p:sp>
      <p:sp>
        <p:nvSpPr>
          <p:cNvPr id="4" name="Slide Number Placeholder 3"/>
          <p:cNvSpPr>
            <a:spLocks noGrp="1"/>
          </p:cNvSpPr>
          <p:nvPr>
            <p:ph type="sldNum" sz="quarter" idx="5"/>
          </p:nvPr>
        </p:nvSpPr>
        <p:spPr/>
        <p:txBody>
          <a:bodyPr/>
          <a:lstStyle/>
          <a:p>
            <a:fld id="{D44CFDBE-A849-194D-A9F3-12B7C16340B4}" type="slidenum">
              <a:rPr lang="fi-FI" smtClean="0"/>
              <a:t>9</a:t>
            </a:fld>
            <a:endParaRPr lang="fi-FI"/>
          </a:p>
        </p:txBody>
      </p:sp>
    </p:spTree>
    <p:extLst>
      <p:ext uri="{BB962C8B-B14F-4D97-AF65-F5344CB8AC3E}">
        <p14:creationId xmlns:p14="http://schemas.microsoft.com/office/powerpoint/2010/main" val="1843435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Tässä kartassa esitetään ylipainoisten ja lihavien aikuisten osuus maittain vuonna 2016. Mitä tummemman sininen maa on kartalla, sitä suurempi osuus sen aikuisväestöstä on ylipainoisia tai lihavia. Korkean tulotason maissa ylipainoisia ja lihavia on usein kaksi kolmannesta aikuisväestöstä. Esimerkiksi Yhdysvalloissa noin 70 prosenttia väestöstä on ylipainoisia tai lihavia ja Suomessakin osuus vuonna 2016 oli liki 60 prosenttia ja trendi on kasvusuuntainen, kuten käytännössä kaikkialla maailmassa.</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i-FI" dirty="0"/>
          </a:p>
        </p:txBody>
      </p:sp>
      <p:sp>
        <p:nvSpPr>
          <p:cNvPr id="4" name="Slide Number Placeholder 3"/>
          <p:cNvSpPr>
            <a:spLocks noGrp="1"/>
          </p:cNvSpPr>
          <p:nvPr>
            <p:ph type="sldNum" sz="quarter" idx="5"/>
          </p:nvPr>
        </p:nvSpPr>
        <p:spPr/>
        <p:txBody>
          <a:bodyPr/>
          <a:lstStyle/>
          <a:p>
            <a:fld id="{D44CFDBE-A849-194D-A9F3-12B7C16340B4}" type="slidenum">
              <a:rPr lang="fi-FI" smtClean="0"/>
              <a:t>10</a:t>
            </a:fld>
            <a:endParaRPr lang="fi-FI"/>
          </a:p>
        </p:txBody>
      </p:sp>
    </p:spTree>
    <p:extLst>
      <p:ext uri="{BB962C8B-B14F-4D97-AF65-F5344CB8AC3E}">
        <p14:creationId xmlns:p14="http://schemas.microsoft.com/office/powerpoint/2010/main" val="1883404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Nykyinen globaali ruokajärjestelmä siis aiheuttaa monia ympäristöongelmia ja on kykenemätön tuottamaan ruokaturvaa kaikille, erityisesti köyhemmissä maissa, joiden omia ruokajärjestelmiä usein kutsutaan perinteisiksi ruokajärjestelmiksi.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No näihin verrattuna kehittyneiden maiden modernit ruokajärjestelmät tuottavat paikoin ennennäkemätöntä yltäkylläisyyttä, siis ennennäkemättömän määrän valinnanmahdollisuuksia kuluttajille rikkaissa maissa.</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Perinteisemmissä, köyhempien maiden ruokajärjestelmissä tyypillisesti ruuan matka alkutuotannosta lautaselle on paljon lyhyempi kuin moderneissa kehittyneiden maiden järjestelmissä. Modernille ruokajärjestelmälle vaikkapa Suomessa on tyypillistä, että kuluttajat asuvat kaukana sieltä, missä heidän ruokansa tuotetaan, mutta teknologian ja infrastruktuurin kehittymisen ansiosta kuluttajat saavat laajan valikoiman elintarvikkeita ympäri vuoden.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Kuluttajilla kehittyneissä maissa on paljon vaihtoehtoja sen suhteen, mistä he hankkivat elintarvikkeensa. Eli Supermarketit tarjoavat yleensä enemmän valinnanvaraa, parempaa laatua ja erikoisempia tuotteita kuin vaikkapa köyhempien maiden ruokakaupoilla ja-toreilla tarjotaan. JA Suurimmissa hypermarketeissa on kymmeniä tuhansia eri tuotteita.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Modernissa järjestelmässä vahvat säädökset mahdollistavat elintarvikkeiden laadun ja turvallisuuden tiukan valvonnan verrattuna köyhempien maiden vähemmän kehittyneisiin ruokajärjestelmiin. Sekä elintarvikkeiden mainontaa että elintarvikemerkintöjä tehdään entistä enemmän, ja niissä keskitytään usein terveyteen tai ympäristöön, kuten geenimuuntelemattomien, paikallisten tai luomutuotteiden korostamiseen.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Moderneissa elintarvikejärjestelmissä ruoan, erityisesti pitkälle jalostetun ruoan, runsaus on kuitenkin yhteydessä ylipainon, lihavuuden ja sairauksien lisääntyneeseen riskiin. Eläinperäisten tuotteiden kulutus on usein suhteessa paljon korkeampaa, mikä vaikuttaa sekä ruokavalion kansanterveysvaikutuksiin että ekologiseen kestävyyteen. </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Tulojen ja koulutuksen lisääntymisen myötä ihmisten tieto ruokavalion, ravitsemuksen ja terveyden välisistä suhteista toki lisääntyy, mutta tämä lisääntynyt tieto ei välttämättä muutu terveyttä edistäviksi ruokavalinnoiksi. </a:t>
            </a:r>
          </a:p>
          <a:p>
            <a:pPr marL="0" marR="0" lvl="0" indent="0" algn="l" defTabSz="914400" rtl="0" eaLnBrk="1" fontAlgn="auto" latinLnBrk="0" hangingPunct="1">
              <a:lnSpc>
                <a:spcPct val="107000"/>
              </a:lnSpc>
              <a:spcBef>
                <a:spcPts val="1200"/>
              </a:spcBef>
              <a:spcAft>
                <a:spcPts val="1200"/>
              </a:spcAft>
              <a:buClrTx/>
              <a:buSzTx/>
              <a:buFontTx/>
              <a:buNone/>
              <a:tabLst/>
              <a:defRPr/>
            </a:pPr>
            <a:r>
              <a:rPr lang="fi-FI"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Nykyinen kokonaisuutena ruokajärjestelmä aiheuttaa tai voimistaa siis monia vakavia terveydellisiä ongelmia. Näitä aiheuttavat virheravitsemus eli yhtäältä ali- ja vajaaravitsemus ja toisaalta ylipaino ja liikalihavuus, mutta myös ruoan ravitsemuksellinen huonolaatuisuus, kuten hivenaineiden puute.</a:t>
            </a: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1200"/>
              </a:spcAft>
            </a:pPr>
            <a:endParaRPr lang="fi-FI"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i-FI" dirty="0"/>
          </a:p>
        </p:txBody>
      </p:sp>
      <p:sp>
        <p:nvSpPr>
          <p:cNvPr id="4" name="Slide Number Placeholder 3"/>
          <p:cNvSpPr>
            <a:spLocks noGrp="1"/>
          </p:cNvSpPr>
          <p:nvPr>
            <p:ph type="sldNum" sz="quarter" idx="5"/>
          </p:nvPr>
        </p:nvSpPr>
        <p:spPr/>
        <p:txBody>
          <a:bodyPr/>
          <a:lstStyle/>
          <a:p>
            <a:fld id="{D44CFDBE-A849-194D-A9F3-12B7C16340B4}" type="slidenum">
              <a:rPr lang="fi-FI" smtClean="0"/>
              <a:t>11</a:t>
            </a:fld>
            <a:endParaRPr lang="fi-FI"/>
          </a:p>
        </p:txBody>
      </p:sp>
    </p:spTree>
    <p:extLst>
      <p:ext uri="{BB962C8B-B14F-4D97-AF65-F5344CB8AC3E}">
        <p14:creationId xmlns:p14="http://schemas.microsoft.com/office/powerpoint/2010/main" val="210646767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5.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10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5.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2.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2.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3.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6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3.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5.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11.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5.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5.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5.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803566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ots. perustyyl. napsautt.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69699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6777260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7204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Otsikkodia VER3">
    <p:spTree>
      <p:nvGrpSpPr>
        <p:cNvPr id="1" name=""/>
        <p:cNvGrpSpPr/>
        <p:nvPr/>
      </p:nvGrpSpPr>
      <p:grpSpPr>
        <a:xfrm>
          <a:off x="0" y="0"/>
          <a:ext cx="0" cy="0"/>
          <a:chOff x="0" y="0"/>
          <a:chExt cx="0" cy="0"/>
        </a:xfrm>
      </p:grpSpPr>
      <p:pic>
        <p:nvPicPr>
          <p:cNvPr id="2" name="Kuva 6">
            <a:extLst>
              <a:ext uri="{FF2B5EF4-FFF2-40B4-BE49-F238E27FC236}">
                <a16:creationId xmlns:a16="http://schemas.microsoft.com/office/drawing/2014/main" id="{50FF93D9-533F-47EB-95CE-E911E9D60FE3}"/>
              </a:ext>
            </a:extLst>
          </p:cNvPr>
          <p:cNvPicPr>
            <a:picLocks noChangeAspect="1"/>
          </p:cNvPicPr>
          <p:nvPr/>
        </p:nvPicPr>
        <p:blipFill>
          <a:blip r:embed="rId2"/>
          <a:stretch>
            <a:fillRect/>
          </a:stretch>
        </p:blipFill>
        <p:spPr>
          <a:xfrm>
            <a:off x="3775841" y="5430219"/>
            <a:ext cx="1466889" cy="517724"/>
          </a:xfrm>
          <a:prstGeom prst="rect">
            <a:avLst/>
          </a:prstGeom>
          <a:noFill/>
          <a:ln cap="flat">
            <a:noFill/>
          </a:ln>
        </p:spPr>
      </p:pic>
      <p:sp>
        <p:nvSpPr>
          <p:cNvPr id="3" name="Otsikko 1">
            <a:extLst>
              <a:ext uri="{FF2B5EF4-FFF2-40B4-BE49-F238E27FC236}">
                <a16:creationId xmlns:a16="http://schemas.microsoft.com/office/drawing/2014/main" id="{42A73EE9-0EEB-497D-B7B0-09C27B20A448}"/>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4" name="Alaotsikko 2">
            <a:extLst>
              <a:ext uri="{FF2B5EF4-FFF2-40B4-BE49-F238E27FC236}">
                <a16:creationId xmlns:a16="http://schemas.microsoft.com/office/drawing/2014/main" id="{5CC6FF12-D2BB-4EA7-9910-054AD52FE6AE}"/>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cxnSp>
        <p:nvCxnSpPr>
          <p:cNvPr id="5" name="Suora yhdysviiva 18">
            <a:extLst>
              <a:ext uri="{FF2B5EF4-FFF2-40B4-BE49-F238E27FC236}">
                <a16:creationId xmlns:a16="http://schemas.microsoft.com/office/drawing/2014/main" id="{25DBE33F-8009-406B-BC22-554819C548B2}"/>
              </a:ext>
            </a:extLst>
          </p:cNvPr>
          <p:cNvCxnSpPr/>
          <p:nvPr/>
        </p:nvCxnSpPr>
        <p:spPr>
          <a:xfrm>
            <a:off x="661641" y="6254843"/>
            <a:ext cx="10786939" cy="0"/>
          </a:xfrm>
          <a:prstGeom prst="straightConnector1">
            <a:avLst/>
          </a:prstGeom>
          <a:noFill/>
          <a:ln w="12701" cap="flat">
            <a:solidFill>
              <a:srgbClr val="7F7F7F"/>
            </a:solidFill>
            <a:prstDash val="solid"/>
            <a:miter/>
          </a:ln>
        </p:spPr>
      </p:cxnSp>
      <p:pic>
        <p:nvPicPr>
          <p:cNvPr id="6" name="Kuva 4" descr="Kuva, joka sisältää kohteen teksti&#10;&#10;Kuvaus luotu automaattisesti">
            <a:extLst>
              <a:ext uri="{FF2B5EF4-FFF2-40B4-BE49-F238E27FC236}">
                <a16:creationId xmlns:a16="http://schemas.microsoft.com/office/drawing/2014/main" id="{8393E214-D07A-4990-903F-33D8A17E0FD8}"/>
              </a:ext>
            </a:extLst>
          </p:cNvPr>
          <p:cNvPicPr>
            <a:picLocks noChangeAspect="1"/>
          </p:cNvPicPr>
          <p:nvPr/>
        </p:nvPicPr>
        <p:blipFill>
          <a:blip r:embed="rId3"/>
          <a:stretch>
            <a:fillRect/>
          </a:stretch>
        </p:blipFill>
        <p:spPr>
          <a:xfrm>
            <a:off x="382237" y="310996"/>
            <a:ext cx="4177134" cy="918971"/>
          </a:xfrm>
          <a:prstGeom prst="rect">
            <a:avLst/>
          </a:prstGeom>
          <a:noFill/>
          <a:ln cap="flat">
            <a:noFill/>
          </a:ln>
        </p:spPr>
      </p:pic>
      <p:pic>
        <p:nvPicPr>
          <p:cNvPr id="7" name="Kuva 8">
            <a:extLst>
              <a:ext uri="{FF2B5EF4-FFF2-40B4-BE49-F238E27FC236}">
                <a16:creationId xmlns:a16="http://schemas.microsoft.com/office/drawing/2014/main" id="{EFA02B25-7ED2-4698-9E2E-CAF9957DC8A9}"/>
              </a:ext>
            </a:extLst>
          </p:cNvPr>
          <p:cNvPicPr>
            <a:picLocks noChangeAspect="1"/>
          </p:cNvPicPr>
          <p:nvPr/>
        </p:nvPicPr>
        <p:blipFill>
          <a:blip r:embed="rId4"/>
          <a:stretch>
            <a:fillRect/>
          </a:stretch>
        </p:blipFill>
        <p:spPr>
          <a:xfrm>
            <a:off x="5566940" y="5535750"/>
            <a:ext cx="445742" cy="461662"/>
          </a:xfrm>
          <a:prstGeom prst="rect">
            <a:avLst/>
          </a:prstGeom>
          <a:noFill/>
          <a:ln cap="flat">
            <a:noFill/>
          </a:ln>
        </p:spPr>
      </p:pic>
      <p:pic>
        <p:nvPicPr>
          <p:cNvPr id="8" name="Kuva 5">
            <a:extLst>
              <a:ext uri="{FF2B5EF4-FFF2-40B4-BE49-F238E27FC236}">
                <a16:creationId xmlns:a16="http://schemas.microsoft.com/office/drawing/2014/main" id="{4E0EA5C8-5D03-472C-A8E8-F4F22CA27BC2}"/>
              </a:ext>
            </a:extLst>
          </p:cNvPr>
          <p:cNvPicPr>
            <a:picLocks noChangeAspect="1"/>
          </p:cNvPicPr>
          <p:nvPr/>
        </p:nvPicPr>
        <p:blipFill>
          <a:blip r:embed="rId5"/>
          <a:stretch>
            <a:fillRect/>
          </a:stretch>
        </p:blipFill>
        <p:spPr>
          <a:xfrm>
            <a:off x="5209135" y="4987539"/>
            <a:ext cx="1161342" cy="290340"/>
          </a:xfrm>
          <a:prstGeom prst="rect">
            <a:avLst/>
          </a:prstGeom>
          <a:noFill/>
          <a:ln cap="flat">
            <a:noFill/>
          </a:ln>
        </p:spPr>
      </p:pic>
      <p:pic>
        <p:nvPicPr>
          <p:cNvPr id="9" name="Kuva 9">
            <a:extLst>
              <a:ext uri="{FF2B5EF4-FFF2-40B4-BE49-F238E27FC236}">
                <a16:creationId xmlns:a16="http://schemas.microsoft.com/office/drawing/2014/main" id="{A9B9A77D-A444-47DE-A241-3FD6DE8D0E4A}"/>
              </a:ext>
            </a:extLst>
          </p:cNvPr>
          <p:cNvPicPr>
            <a:picLocks noChangeAspect="1"/>
          </p:cNvPicPr>
          <p:nvPr/>
        </p:nvPicPr>
        <p:blipFill>
          <a:blip r:embed="rId6"/>
          <a:stretch>
            <a:fillRect/>
          </a:stretch>
        </p:blipFill>
        <p:spPr>
          <a:xfrm>
            <a:off x="6554803" y="4787249"/>
            <a:ext cx="1727228" cy="690893"/>
          </a:xfrm>
          <a:prstGeom prst="rect">
            <a:avLst/>
          </a:prstGeom>
          <a:noFill/>
          <a:ln cap="flat">
            <a:noFill/>
          </a:ln>
        </p:spPr>
      </p:pic>
      <p:pic>
        <p:nvPicPr>
          <p:cNvPr id="10" name="Kuva 14">
            <a:extLst>
              <a:ext uri="{FF2B5EF4-FFF2-40B4-BE49-F238E27FC236}">
                <a16:creationId xmlns:a16="http://schemas.microsoft.com/office/drawing/2014/main" id="{D6C1D2E4-C541-44A6-A025-032BD5077576}"/>
              </a:ext>
            </a:extLst>
          </p:cNvPr>
          <p:cNvPicPr>
            <a:picLocks noChangeAspect="1"/>
          </p:cNvPicPr>
          <p:nvPr/>
        </p:nvPicPr>
        <p:blipFill>
          <a:blip r:embed="rId7"/>
          <a:stretch>
            <a:fillRect/>
          </a:stretch>
        </p:blipFill>
        <p:spPr>
          <a:xfrm>
            <a:off x="8458657" y="4922626"/>
            <a:ext cx="635032" cy="413601"/>
          </a:xfrm>
          <a:prstGeom prst="rect">
            <a:avLst/>
          </a:prstGeom>
          <a:noFill/>
          <a:ln cap="flat">
            <a:noFill/>
          </a:ln>
        </p:spPr>
      </p:pic>
      <p:pic>
        <p:nvPicPr>
          <p:cNvPr id="11" name="Kuva 16">
            <a:extLst>
              <a:ext uri="{FF2B5EF4-FFF2-40B4-BE49-F238E27FC236}">
                <a16:creationId xmlns:a16="http://schemas.microsoft.com/office/drawing/2014/main" id="{8867130E-B2F2-44E8-B69D-8BF45732A9C2}"/>
              </a:ext>
            </a:extLst>
          </p:cNvPr>
          <p:cNvPicPr>
            <a:picLocks noChangeAspect="1"/>
          </p:cNvPicPr>
          <p:nvPr/>
        </p:nvPicPr>
        <p:blipFill>
          <a:blip r:embed="rId8"/>
          <a:stretch>
            <a:fillRect/>
          </a:stretch>
        </p:blipFill>
        <p:spPr>
          <a:xfrm>
            <a:off x="6655954" y="5498305"/>
            <a:ext cx="586642" cy="414588"/>
          </a:xfrm>
          <a:prstGeom prst="rect">
            <a:avLst/>
          </a:prstGeom>
          <a:noFill/>
          <a:ln cap="flat">
            <a:noFill/>
          </a:ln>
        </p:spPr>
      </p:pic>
      <p:pic>
        <p:nvPicPr>
          <p:cNvPr id="12" name="Kuva 19">
            <a:extLst>
              <a:ext uri="{FF2B5EF4-FFF2-40B4-BE49-F238E27FC236}">
                <a16:creationId xmlns:a16="http://schemas.microsoft.com/office/drawing/2014/main" id="{8FD114B8-7160-43B3-B8CD-6F855F3681ED}"/>
              </a:ext>
            </a:extLst>
          </p:cNvPr>
          <p:cNvPicPr>
            <a:picLocks noChangeAspect="1"/>
          </p:cNvPicPr>
          <p:nvPr/>
        </p:nvPicPr>
        <p:blipFill>
          <a:blip r:embed="rId9"/>
          <a:stretch>
            <a:fillRect/>
          </a:stretch>
        </p:blipFill>
        <p:spPr>
          <a:xfrm>
            <a:off x="3742246" y="4729660"/>
            <a:ext cx="1466889" cy="825127"/>
          </a:xfrm>
          <a:prstGeom prst="rect">
            <a:avLst/>
          </a:prstGeom>
          <a:noFill/>
          <a:ln cap="flat">
            <a:noFill/>
          </a:ln>
        </p:spPr>
      </p:pic>
      <p:pic>
        <p:nvPicPr>
          <p:cNvPr id="13" name="Kuva 23" descr="Kuva, joka sisältää kohteen teksti&#10;&#10;Kuvaus luotu automaattisesti">
            <a:extLst>
              <a:ext uri="{FF2B5EF4-FFF2-40B4-BE49-F238E27FC236}">
                <a16:creationId xmlns:a16="http://schemas.microsoft.com/office/drawing/2014/main" id="{84522215-D5D3-49C7-A09E-C988A9638E1E}"/>
              </a:ext>
            </a:extLst>
          </p:cNvPr>
          <p:cNvPicPr>
            <a:picLocks noChangeAspect="1"/>
          </p:cNvPicPr>
          <p:nvPr/>
        </p:nvPicPr>
        <p:blipFill>
          <a:blip r:embed="rId10"/>
          <a:stretch>
            <a:fillRect/>
          </a:stretch>
        </p:blipFill>
        <p:spPr>
          <a:xfrm>
            <a:off x="2741453" y="4841345"/>
            <a:ext cx="1034387" cy="410885"/>
          </a:xfrm>
          <a:prstGeom prst="rect">
            <a:avLst/>
          </a:prstGeom>
          <a:noFill/>
          <a:ln cap="flat">
            <a:noFill/>
          </a:ln>
        </p:spPr>
      </p:pic>
      <p:sp>
        <p:nvSpPr>
          <p:cNvPr id="14" name="Tekstiruutu 13">
            <a:extLst>
              <a:ext uri="{FF2B5EF4-FFF2-40B4-BE49-F238E27FC236}">
                <a16:creationId xmlns:a16="http://schemas.microsoft.com/office/drawing/2014/main" id="{CFD3FA13-5B2F-4749-8CD6-5BFD01EC367C}"/>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spTree>
    <p:extLst>
      <p:ext uri="{BB962C8B-B14F-4D97-AF65-F5344CB8AC3E}">
        <p14:creationId xmlns:p14="http://schemas.microsoft.com/office/powerpoint/2010/main" val="34172734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86BEC60-3414-402D-9936-2264563A68E9}"/>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3" name="Alaotsikko 2">
            <a:extLst>
              <a:ext uri="{FF2B5EF4-FFF2-40B4-BE49-F238E27FC236}">
                <a16:creationId xmlns:a16="http://schemas.microsoft.com/office/drawing/2014/main" id="{3523803C-3E6C-463B-B978-760F3AD94C1A}"/>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pic>
        <p:nvPicPr>
          <p:cNvPr id="4" name="Kuva 4" descr="Kuva, joka sisältää kohteen teksti&#10;&#10;Kuvaus luotu automaattisesti">
            <a:extLst>
              <a:ext uri="{FF2B5EF4-FFF2-40B4-BE49-F238E27FC236}">
                <a16:creationId xmlns:a16="http://schemas.microsoft.com/office/drawing/2014/main" id="{60B66E8F-A456-45B7-966B-70E95687AFF0}"/>
              </a:ext>
            </a:extLst>
          </p:cNvPr>
          <p:cNvPicPr>
            <a:picLocks noChangeAspect="1"/>
          </p:cNvPicPr>
          <p:nvPr/>
        </p:nvPicPr>
        <p:blipFill>
          <a:blip r:embed="rId2"/>
          <a:stretch>
            <a:fillRect/>
          </a:stretch>
        </p:blipFill>
        <p:spPr>
          <a:xfrm>
            <a:off x="721598" y="354896"/>
            <a:ext cx="3635124" cy="799725"/>
          </a:xfrm>
          <a:prstGeom prst="rect">
            <a:avLst/>
          </a:prstGeom>
          <a:noFill/>
          <a:ln cap="flat">
            <a:noFill/>
          </a:ln>
        </p:spPr>
      </p:pic>
      <p:pic>
        <p:nvPicPr>
          <p:cNvPr id="5" name="Kuva 8">
            <a:extLst>
              <a:ext uri="{FF2B5EF4-FFF2-40B4-BE49-F238E27FC236}">
                <a16:creationId xmlns:a16="http://schemas.microsoft.com/office/drawing/2014/main" id="{F91407C4-0AA6-4DC7-B0B1-915E3A3AD37C}"/>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6" name="Kuva 11">
            <a:extLst>
              <a:ext uri="{FF2B5EF4-FFF2-40B4-BE49-F238E27FC236}">
                <a16:creationId xmlns:a16="http://schemas.microsoft.com/office/drawing/2014/main" id="{92595B27-F389-46B4-88D6-C132A3B5AD0E}"/>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
        <p:nvSpPr>
          <p:cNvPr id="7" name="Tekstiruutu 13">
            <a:extLst>
              <a:ext uri="{FF2B5EF4-FFF2-40B4-BE49-F238E27FC236}">
                <a16:creationId xmlns:a16="http://schemas.microsoft.com/office/drawing/2014/main" id="{9D102304-C923-4B06-A139-4B8AD342A07B}"/>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cxnSp>
        <p:nvCxnSpPr>
          <p:cNvPr id="8" name="Suora yhdysviiva 18">
            <a:extLst>
              <a:ext uri="{FF2B5EF4-FFF2-40B4-BE49-F238E27FC236}">
                <a16:creationId xmlns:a16="http://schemas.microsoft.com/office/drawing/2014/main" id="{0574A2FB-7332-4697-8DA4-46A828E5951D}"/>
              </a:ext>
            </a:extLst>
          </p:cNvPr>
          <p:cNvCxnSpPr/>
          <p:nvPr/>
        </p:nvCxnSpPr>
        <p:spPr>
          <a:xfrm>
            <a:off x="661641" y="6254843"/>
            <a:ext cx="10786939" cy="0"/>
          </a:xfrm>
          <a:prstGeom prst="straightConnector1">
            <a:avLst/>
          </a:prstGeom>
          <a:noFill/>
          <a:ln w="12701" cap="flat">
            <a:solidFill>
              <a:srgbClr val="7F7F7F"/>
            </a:solidFill>
            <a:prstDash val="solid"/>
            <a:miter/>
          </a:ln>
        </p:spPr>
      </p:cxnSp>
    </p:spTree>
    <p:extLst>
      <p:ext uri="{BB962C8B-B14F-4D97-AF65-F5344CB8AC3E}">
        <p14:creationId xmlns:p14="http://schemas.microsoft.com/office/powerpoint/2010/main" val="3197011320"/>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178CFC2-C102-4168-BB6B-F5BC9EDC6019}"/>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3" name="Alaotsikko 2">
            <a:extLst>
              <a:ext uri="{FF2B5EF4-FFF2-40B4-BE49-F238E27FC236}">
                <a16:creationId xmlns:a16="http://schemas.microsoft.com/office/drawing/2014/main" id="{37F9CECB-E8D2-4E18-8945-9AB8F0588F21}"/>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pic>
        <p:nvPicPr>
          <p:cNvPr id="4" name="Kuva 4" descr="Kuva, joka sisältää kohteen teksti&#10;&#10;Kuvaus luotu automaattisesti">
            <a:extLst>
              <a:ext uri="{FF2B5EF4-FFF2-40B4-BE49-F238E27FC236}">
                <a16:creationId xmlns:a16="http://schemas.microsoft.com/office/drawing/2014/main" id="{80C50EF4-FB53-4EB7-81A0-D406352334D4}"/>
              </a:ext>
            </a:extLst>
          </p:cNvPr>
          <p:cNvPicPr>
            <a:picLocks noChangeAspect="1"/>
          </p:cNvPicPr>
          <p:nvPr/>
        </p:nvPicPr>
        <p:blipFill>
          <a:blip r:embed="rId2"/>
          <a:stretch>
            <a:fillRect/>
          </a:stretch>
        </p:blipFill>
        <p:spPr>
          <a:xfrm>
            <a:off x="382237" y="310996"/>
            <a:ext cx="4177134" cy="918971"/>
          </a:xfrm>
          <a:prstGeom prst="rect">
            <a:avLst/>
          </a:prstGeom>
          <a:noFill/>
          <a:ln cap="flat">
            <a:noFill/>
          </a:ln>
        </p:spPr>
      </p:pic>
      <p:pic>
        <p:nvPicPr>
          <p:cNvPr id="5" name="Kuva 6">
            <a:extLst>
              <a:ext uri="{FF2B5EF4-FFF2-40B4-BE49-F238E27FC236}">
                <a16:creationId xmlns:a16="http://schemas.microsoft.com/office/drawing/2014/main" id="{486D53DA-F153-4D82-958C-0E7DC7CEA4E7}"/>
              </a:ext>
            </a:extLst>
          </p:cNvPr>
          <p:cNvPicPr>
            <a:picLocks noChangeAspect="1"/>
          </p:cNvPicPr>
          <p:nvPr/>
        </p:nvPicPr>
        <p:blipFill>
          <a:blip r:embed="rId3"/>
          <a:stretch>
            <a:fillRect/>
          </a:stretch>
        </p:blipFill>
        <p:spPr>
          <a:xfrm>
            <a:off x="6074487" y="5473296"/>
            <a:ext cx="579400" cy="600093"/>
          </a:xfrm>
          <a:prstGeom prst="rect">
            <a:avLst/>
          </a:prstGeom>
          <a:noFill/>
          <a:ln cap="flat">
            <a:noFill/>
          </a:ln>
        </p:spPr>
      </p:pic>
      <p:pic>
        <p:nvPicPr>
          <p:cNvPr id="6" name="Kuva 7">
            <a:extLst>
              <a:ext uri="{FF2B5EF4-FFF2-40B4-BE49-F238E27FC236}">
                <a16:creationId xmlns:a16="http://schemas.microsoft.com/office/drawing/2014/main" id="{641EE0F8-27FC-4B01-ABC4-9E32B054D560}"/>
              </a:ext>
            </a:extLst>
          </p:cNvPr>
          <p:cNvPicPr>
            <a:picLocks noChangeAspect="1"/>
          </p:cNvPicPr>
          <p:nvPr/>
        </p:nvPicPr>
        <p:blipFill>
          <a:blip r:embed="rId4"/>
          <a:stretch>
            <a:fillRect/>
          </a:stretch>
        </p:blipFill>
        <p:spPr>
          <a:xfrm>
            <a:off x="5017312" y="5416439"/>
            <a:ext cx="855677" cy="604720"/>
          </a:xfrm>
          <a:prstGeom prst="rect">
            <a:avLst/>
          </a:prstGeom>
          <a:noFill/>
          <a:ln cap="flat">
            <a:noFill/>
          </a:ln>
        </p:spPr>
      </p:pic>
      <p:sp>
        <p:nvSpPr>
          <p:cNvPr id="7" name="Tekstiruutu 13">
            <a:extLst>
              <a:ext uri="{FF2B5EF4-FFF2-40B4-BE49-F238E27FC236}">
                <a16:creationId xmlns:a16="http://schemas.microsoft.com/office/drawing/2014/main" id="{A8FDD789-7142-4B7B-B18E-64D9D806B636}"/>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spTree>
    <p:extLst>
      <p:ext uri="{BB962C8B-B14F-4D97-AF65-F5344CB8AC3E}">
        <p14:creationId xmlns:p14="http://schemas.microsoft.com/office/powerpoint/2010/main" val="7230587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2" name="Kuva 2" descr="Kuva, joka sisältää kohteen teksti&#10;&#10;Kuvaus luotu automaattisesti">
            <a:extLst>
              <a:ext uri="{FF2B5EF4-FFF2-40B4-BE49-F238E27FC236}">
                <a16:creationId xmlns:a16="http://schemas.microsoft.com/office/drawing/2014/main" id="{A66A9C51-2220-4CA3-9973-CE27F38ADB62}"/>
              </a:ext>
            </a:extLst>
          </p:cNvPr>
          <p:cNvPicPr>
            <a:picLocks noChangeAspect="1"/>
          </p:cNvPicPr>
          <p:nvPr/>
        </p:nvPicPr>
        <p:blipFill>
          <a:blip r:embed="rId2"/>
          <a:stretch>
            <a:fillRect/>
          </a:stretch>
        </p:blipFill>
        <p:spPr>
          <a:xfrm>
            <a:off x="1001505" y="2114549"/>
            <a:ext cx="10188985" cy="2241578"/>
          </a:xfrm>
          <a:prstGeom prst="rect">
            <a:avLst/>
          </a:prstGeom>
          <a:noFill/>
          <a:ln cap="flat">
            <a:noFill/>
          </a:ln>
        </p:spPr>
      </p:pic>
      <p:pic>
        <p:nvPicPr>
          <p:cNvPr id="3" name="Kuva 3">
            <a:extLst>
              <a:ext uri="{FF2B5EF4-FFF2-40B4-BE49-F238E27FC236}">
                <a16:creationId xmlns:a16="http://schemas.microsoft.com/office/drawing/2014/main" id="{3E724F6D-FCCD-4ED6-8783-A44ABB575EB2}"/>
              </a:ext>
            </a:extLst>
          </p:cNvPr>
          <p:cNvPicPr>
            <a:picLocks noChangeAspect="1"/>
          </p:cNvPicPr>
          <p:nvPr/>
        </p:nvPicPr>
        <p:blipFill>
          <a:blip r:embed="rId3"/>
          <a:stretch>
            <a:fillRect/>
          </a:stretch>
        </p:blipFill>
        <p:spPr>
          <a:xfrm>
            <a:off x="11190491" y="6212552"/>
            <a:ext cx="445742" cy="461662"/>
          </a:xfrm>
          <a:prstGeom prst="rect">
            <a:avLst/>
          </a:prstGeom>
          <a:noFill/>
          <a:ln cap="flat">
            <a:noFill/>
          </a:ln>
        </p:spPr>
      </p:pic>
      <p:pic>
        <p:nvPicPr>
          <p:cNvPr id="4" name="Kuva 4">
            <a:extLst>
              <a:ext uri="{FF2B5EF4-FFF2-40B4-BE49-F238E27FC236}">
                <a16:creationId xmlns:a16="http://schemas.microsoft.com/office/drawing/2014/main" id="{BFE82758-A024-49B3-AC77-508ADD4672CD}"/>
              </a:ext>
            </a:extLst>
          </p:cNvPr>
          <p:cNvPicPr>
            <a:picLocks noChangeAspect="1"/>
          </p:cNvPicPr>
          <p:nvPr/>
        </p:nvPicPr>
        <p:blipFill>
          <a:blip r:embed="rId4"/>
          <a:stretch>
            <a:fillRect/>
          </a:stretch>
        </p:blipFill>
        <p:spPr>
          <a:xfrm>
            <a:off x="10481657" y="6179899"/>
            <a:ext cx="586642" cy="414588"/>
          </a:xfrm>
          <a:prstGeom prst="rect">
            <a:avLst/>
          </a:prstGeom>
          <a:noFill/>
          <a:ln cap="flat">
            <a:noFill/>
          </a:ln>
        </p:spPr>
      </p:pic>
    </p:spTree>
    <p:extLst>
      <p:ext uri="{BB962C8B-B14F-4D97-AF65-F5344CB8AC3E}">
        <p14:creationId xmlns:p14="http://schemas.microsoft.com/office/powerpoint/2010/main" val="33128191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7B01E88-7193-454C-8EFD-A3A8CBF382B7}"/>
              </a:ext>
            </a:extLst>
          </p:cNvPr>
          <p:cNvSpPr txBox="1">
            <a:spLocks noGrp="1"/>
          </p:cNvSpPr>
          <p:nvPr>
            <p:ph type="title"/>
          </p:nvPr>
        </p:nvSpPr>
        <p:spPr>
          <a:xfrm>
            <a:off x="831847" y="1709735"/>
            <a:ext cx="10515600" cy="2852735"/>
          </a:xfrm>
        </p:spPr>
        <p:txBody>
          <a:bodyPr anchor="b"/>
          <a:lstStyle>
            <a:lvl1pPr>
              <a:defRPr sz="5400"/>
            </a:lvl1pPr>
          </a:lstStyle>
          <a:p>
            <a:pPr lvl="0"/>
            <a:r>
              <a:rPr lang="fi-FI"/>
              <a:t>Muokkaa ots. perustyyl. napsautt.</a:t>
            </a:r>
          </a:p>
        </p:txBody>
      </p:sp>
      <p:sp>
        <p:nvSpPr>
          <p:cNvPr id="3" name="Tekstin paikkamerkki 2">
            <a:extLst>
              <a:ext uri="{FF2B5EF4-FFF2-40B4-BE49-F238E27FC236}">
                <a16:creationId xmlns:a16="http://schemas.microsoft.com/office/drawing/2014/main" id="{65BE9533-38FA-4D00-81F1-EC72E72B0CAB}"/>
              </a:ext>
            </a:extLst>
          </p:cNvPr>
          <p:cNvSpPr txBox="1">
            <a:spLocks noGrp="1"/>
          </p:cNvSpPr>
          <p:nvPr>
            <p:ph type="body" idx="1"/>
          </p:nvPr>
        </p:nvSpPr>
        <p:spPr>
          <a:xfrm>
            <a:off x="831847" y="4589465"/>
            <a:ext cx="10515600" cy="1500182"/>
          </a:xfrm>
        </p:spPr>
        <p:txBody>
          <a:bodyPr/>
          <a:lstStyle>
            <a:lvl1pPr marL="0" indent="0">
              <a:buNone/>
              <a:defRPr sz="2400">
                <a:solidFill>
                  <a:srgbClr val="4D4E50"/>
                </a:solidFill>
                <a:latin typeface="Calibri"/>
              </a:defRPr>
            </a:lvl1pPr>
          </a:lstStyle>
          <a:p>
            <a:pPr lvl="0"/>
            <a:r>
              <a:rPr lang="fi-FI"/>
              <a:t>Muokkaa tekstin perustyylejä napsauttamalla</a:t>
            </a:r>
          </a:p>
        </p:txBody>
      </p:sp>
      <p:cxnSp>
        <p:nvCxnSpPr>
          <p:cNvPr id="4" name="Suora yhdysviiva 7">
            <a:extLst>
              <a:ext uri="{FF2B5EF4-FFF2-40B4-BE49-F238E27FC236}">
                <a16:creationId xmlns:a16="http://schemas.microsoft.com/office/drawing/2014/main" id="{BE1AA849-D33C-4159-880E-88D66E82AFD1}"/>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11" descr="Kuva, joka sisältää kohteen teksti&#10;&#10;Kuvaus luotu automaattisesti">
            <a:extLst>
              <a:ext uri="{FF2B5EF4-FFF2-40B4-BE49-F238E27FC236}">
                <a16:creationId xmlns:a16="http://schemas.microsoft.com/office/drawing/2014/main" id="{9E1CCD0A-9ABB-477B-B5EB-5D798BA25387}"/>
              </a:ext>
            </a:extLst>
          </p:cNvPr>
          <p:cNvPicPr>
            <a:picLocks noChangeAspect="1"/>
          </p:cNvPicPr>
          <p:nvPr/>
        </p:nvPicPr>
        <p:blipFill>
          <a:blip r:embed="rId2"/>
          <a:stretch>
            <a:fillRect/>
          </a:stretch>
        </p:blipFill>
        <p:spPr>
          <a:xfrm>
            <a:off x="349328" y="310996"/>
            <a:ext cx="4676552" cy="1028837"/>
          </a:xfrm>
          <a:prstGeom prst="rect">
            <a:avLst/>
          </a:prstGeom>
          <a:noFill/>
          <a:ln cap="flat">
            <a:noFill/>
          </a:ln>
        </p:spPr>
      </p:pic>
      <p:pic>
        <p:nvPicPr>
          <p:cNvPr id="6" name="Kuva 8">
            <a:extLst>
              <a:ext uri="{FF2B5EF4-FFF2-40B4-BE49-F238E27FC236}">
                <a16:creationId xmlns:a16="http://schemas.microsoft.com/office/drawing/2014/main" id="{9D8FE064-864C-47BF-B5B2-0AF70C517AE1}"/>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59BE0B09-3071-4957-BB0E-C49652075A18}"/>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14758590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847FFA4-F13F-433C-9612-F194E1FD0109}"/>
              </a:ext>
            </a:extLst>
          </p:cNvPr>
          <p:cNvSpPr txBox="1">
            <a:spLocks noGrp="1"/>
          </p:cNvSpPr>
          <p:nvPr>
            <p:ph type="title"/>
          </p:nvPr>
        </p:nvSpPr>
        <p:spPr>
          <a:xfrm>
            <a:off x="797311" y="842171"/>
            <a:ext cx="10515600" cy="2852735"/>
          </a:xfrm>
        </p:spPr>
        <p:txBody>
          <a:bodyPr anchor="b"/>
          <a:lstStyle>
            <a:lvl1pPr>
              <a:defRPr sz="5400"/>
            </a:lvl1pPr>
          </a:lstStyle>
          <a:p>
            <a:pPr lvl="0"/>
            <a:r>
              <a:rPr lang="fi-FI"/>
              <a:t>Muokkaa ots. perustyyl. napsautt.</a:t>
            </a:r>
          </a:p>
        </p:txBody>
      </p:sp>
      <p:sp>
        <p:nvSpPr>
          <p:cNvPr id="3" name="Tekstin paikkamerkki 2">
            <a:extLst>
              <a:ext uri="{FF2B5EF4-FFF2-40B4-BE49-F238E27FC236}">
                <a16:creationId xmlns:a16="http://schemas.microsoft.com/office/drawing/2014/main" id="{4C667C50-BAAD-4AD5-AF07-059D7B79D79B}"/>
              </a:ext>
            </a:extLst>
          </p:cNvPr>
          <p:cNvSpPr txBox="1">
            <a:spLocks noGrp="1"/>
          </p:cNvSpPr>
          <p:nvPr>
            <p:ph type="body" idx="1"/>
          </p:nvPr>
        </p:nvSpPr>
        <p:spPr>
          <a:xfrm>
            <a:off x="797311" y="3890964"/>
            <a:ext cx="10515600" cy="1500182"/>
          </a:xfrm>
        </p:spPr>
        <p:txBody>
          <a:bodyPr/>
          <a:lstStyle>
            <a:lvl1pPr marL="0" indent="0">
              <a:buNone/>
              <a:defRPr sz="2400">
                <a:solidFill>
                  <a:srgbClr val="4D4E50"/>
                </a:solidFill>
                <a:latin typeface="Calibri"/>
              </a:defRPr>
            </a:lvl1pPr>
          </a:lstStyle>
          <a:p>
            <a:pPr lvl="0"/>
            <a:r>
              <a:rPr lang="fi-FI"/>
              <a:t>Muokkaa tekstin perustyylejä napsauttamalla</a:t>
            </a:r>
          </a:p>
        </p:txBody>
      </p:sp>
      <p:cxnSp>
        <p:nvCxnSpPr>
          <p:cNvPr id="4" name="Suora yhdysviiva 7">
            <a:extLst>
              <a:ext uri="{FF2B5EF4-FFF2-40B4-BE49-F238E27FC236}">
                <a16:creationId xmlns:a16="http://schemas.microsoft.com/office/drawing/2014/main" id="{76202A5D-F9F1-418B-A061-54683859AD7F}"/>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8" descr="Kuva, joka sisältää kohteen teksti&#10;&#10;Kuvaus luotu automaattisesti">
            <a:extLst>
              <a:ext uri="{FF2B5EF4-FFF2-40B4-BE49-F238E27FC236}">
                <a16:creationId xmlns:a16="http://schemas.microsoft.com/office/drawing/2014/main" id="{45A44E94-21EE-46F4-A2F2-70ED1E68AA9E}"/>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6" name="Kuva 8">
            <a:extLst>
              <a:ext uri="{FF2B5EF4-FFF2-40B4-BE49-F238E27FC236}">
                <a16:creationId xmlns:a16="http://schemas.microsoft.com/office/drawing/2014/main" id="{6B926A6C-354C-4F97-8715-7405F49E93DB}"/>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1E65826E-CCA8-4031-934F-F30686B5AE18}"/>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769629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0445756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4E9D98A-8963-4771-B019-1FF267E3988F}"/>
              </a:ext>
            </a:extLst>
          </p:cNvPr>
          <p:cNvSpPr txBox="1">
            <a:spLocks noGrp="1"/>
          </p:cNvSpPr>
          <p:nvPr>
            <p:ph type="title"/>
          </p:nvPr>
        </p:nvSpPr>
        <p:spPr/>
        <p:txBody>
          <a:bodyPr/>
          <a:lstStyle>
            <a:lvl1pPr>
              <a:defRPr/>
            </a:lvl1pPr>
          </a:lstStyle>
          <a:p>
            <a:pPr lvl="0"/>
            <a:r>
              <a:rPr lang="fi-FI"/>
              <a:t>Muokkaa ots. perustyyl. napsautt.</a:t>
            </a:r>
          </a:p>
        </p:txBody>
      </p:sp>
      <p:sp>
        <p:nvSpPr>
          <p:cNvPr id="3" name="Sisällön paikkamerkki 2">
            <a:extLst>
              <a:ext uri="{FF2B5EF4-FFF2-40B4-BE49-F238E27FC236}">
                <a16:creationId xmlns:a16="http://schemas.microsoft.com/office/drawing/2014/main" id="{84BA31A9-58F3-4C9D-A2A9-8762BFF724CD}"/>
              </a:ext>
            </a:extLst>
          </p:cNvPr>
          <p:cNvSpPr txBox="1">
            <a:spLocks noGrp="1"/>
          </p:cNvSpPr>
          <p:nvPr>
            <p:ph idx="1"/>
          </p:nvPr>
        </p:nvSpPr>
        <p:spPr/>
        <p:txBody>
          <a:bodyPr/>
          <a:lstStyle>
            <a:lvl1pPr>
              <a:defRPr>
                <a:latin typeface="Calibri"/>
              </a:defRPr>
            </a:lvl1pPr>
            <a:lvl2pPr>
              <a:defRPr>
                <a:latin typeface="Calibri" pitchFamily="34"/>
                <a:cs typeface="Calibri" pitchFamily="34"/>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4" name="Suora yhdysviiva 10">
            <a:extLst>
              <a:ext uri="{FF2B5EF4-FFF2-40B4-BE49-F238E27FC236}">
                <a16:creationId xmlns:a16="http://schemas.microsoft.com/office/drawing/2014/main" id="{29D755A7-22A2-4454-8F01-204B12EE64E5}"/>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8" descr="Kuva, joka sisältää kohteen teksti&#10;&#10;Kuvaus luotu automaattisesti">
            <a:extLst>
              <a:ext uri="{FF2B5EF4-FFF2-40B4-BE49-F238E27FC236}">
                <a16:creationId xmlns:a16="http://schemas.microsoft.com/office/drawing/2014/main" id="{18CDEA8C-0A49-46AD-9977-2E1B79FFE89E}"/>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6" name="Kuva 8">
            <a:extLst>
              <a:ext uri="{FF2B5EF4-FFF2-40B4-BE49-F238E27FC236}">
                <a16:creationId xmlns:a16="http://schemas.microsoft.com/office/drawing/2014/main" id="{7C1331BD-1FC3-45A2-80BC-00D673C02C81}"/>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FD785631-6292-4236-B6E0-695210CBA77F}"/>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2819379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1D1571A-74DD-43E5-8673-B0572F60AF5C}"/>
              </a:ext>
            </a:extLst>
          </p:cNvPr>
          <p:cNvSpPr txBox="1">
            <a:spLocks noGrp="1"/>
          </p:cNvSpPr>
          <p:nvPr>
            <p:ph type="title"/>
          </p:nvPr>
        </p:nvSpPr>
        <p:spPr/>
        <p:txBody>
          <a:bodyPr/>
          <a:lstStyle>
            <a:lvl1pPr>
              <a:defRPr/>
            </a:lvl1pPr>
          </a:lstStyle>
          <a:p>
            <a:pPr lvl="0"/>
            <a:r>
              <a:rPr lang="fi-FI"/>
              <a:t>Muokkaa ots. perustyyl. napsautt.</a:t>
            </a:r>
          </a:p>
        </p:txBody>
      </p:sp>
      <p:sp>
        <p:nvSpPr>
          <p:cNvPr id="3" name="Sisällön paikkamerkki 2">
            <a:extLst>
              <a:ext uri="{FF2B5EF4-FFF2-40B4-BE49-F238E27FC236}">
                <a16:creationId xmlns:a16="http://schemas.microsoft.com/office/drawing/2014/main" id="{0D9DCAFD-0F36-4879-BE70-7F990656817B}"/>
              </a:ext>
            </a:extLst>
          </p:cNvPr>
          <p:cNvSpPr txBox="1">
            <a:spLocks noGrp="1"/>
          </p:cNvSpPr>
          <p:nvPr>
            <p:ph idx="1"/>
          </p:nvPr>
        </p:nvSpPr>
        <p:spPr>
          <a:xfrm>
            <a:off x="838203"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FBE86F16-34F7-4DD3-981D-0A4781F6380C}"/>
              </a:ext>
            </a:extLst>
          </p:cNvPr>
          <p:cNvSpPr txBox="1">
            <a:spLocks noGrp="1"/>
          </p:cNvSpPr>
          <p:nvPr>
            <p:ph idx="2"/>
          </p:nvPr>
        </p:nvSpPr>
        <p:spPr>
          <a:xfrm>
            <a:off x="6172200"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5" name="Suora yhdysviiva 7">
            <a:extLst>
              <a:ext uri="{FF2B5EF4-FFF2-40B4-BE49-F238E27FC236}">
                <a16:creationId xmlns:a16="http://schemas.microsoft.com/office/drawing/2014/main" id="{FCE9A286-0F5A-411A-919F-F43C2FBFF09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A43670A2-7B0A-4757-9E76-7C6481A420A0}"/>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5D5BD84F-ACB0-4979-A1AB-B6015493603C}"/>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3FBD0F32-F37E-4C77-8061-9DD71DC819BF}"/>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068565020"/>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79CCE2B-EDC0-4DE6-AB31-324EBC4F2C6A}"/>
              </a:ext>
            </a:extLst>
          </p:cNvPr>
          <p:cNvSpPr txBox="1">
            <a:spLocks noGrp="1"/>
          </p:cNvSpPr>
          <p:nvPr>
            <p:ph type="title"/>
          </p:nvPr>
        </p:nvSpPr>
        <p:spPr>
          <a:xfrm>
            <a:off x="839784" y="365129"/>
            <a:ext cx="10515600" cy="1325559"/>
          </a:xfrm>
        </p:spPr>
        <p:txBody>
          <a:bodyPr/>
          <a:lstStyle>
            <a:lvl1pPr>
              <a:defRPr/>
            </a:lvl1pPr>
          </a:lstStyle>
          <a:p>
            <a:pPr lvl="0"/>
            <a:r>
              <a:rPr lang="fi-FI"/>
              <a:t>Muokkaa ots. perustyyl. napsautt.</a:t>
            </a:r>
          </a:p>
        </p:txBody>
      </p:sp>
      <p:sp>
        <p:nvSpPr>
          <p:cNvPr id="3" name="Tekstin paikkamerkki 2">
            <a:extLst>
              <a:ext uri="{FF2B5EF4-FFF2-40B4-BE49-F238E27FC236}">
                <a16:creationId xmlns:a16="http://schemas.microsoft.com/office/drawing/2014/main" id="{8505014D-2E99-427B-8D27-2DE0B5DF325D}"/>
              </a:ext>
            </a:extLst>
          </p:cNvPr>
          <p:cNvSpPr txBox="1">
            <a:spLocks noGrp="1"/>
          </p:cNvSpPr>
          <p:nvPr>
            <p:ph type="body" idx="4294967295"/>
          </p:nvPr>
        </p:nvSpPr>
        <p:spPr>
          <a:xfrm>
            <a:off x="839784" y="1681160"/>
            <a:ext cx="5157782" cy="823910"/>
          </a:xfrm>
        </p:spPr>
        <p:txBody>
          <a:bodyPr anchor="b"/>
          <a:lstStyle>
            <a:lvl1pPr marL="0" indent="0">
              <a:buNone/>
              <a:defRPr sz="2400" b="1">
                <a:solidFill>
                  <a:srgbClr val="262728"/>
                </a:solidFill>
                <a:latin typeface="Calibri"/>
              </a:defRPr>
            </a:lvl1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1C8581FA-E4E1-4016-9FDD-E5AF90FE7B3F}"/>
              </a:ext>
            </a:extLst>
          </p:cNvPr>
          <p:cNvSpPr txBox="1">
            <a:spLocks noGrp="1"/>
          </p:cNvSpPr>
          <p:nvPr>
            <p:ph idx="4294967295"/>
          </p:nvPr>
        </p:nvSpPr>
        <p:spPr>
          <a:xfrm>
            <a:off x="839784" y="2505071"/>
            <a:ext cx="5157782" cy="3684583"/>
          </a:xfrm>
        </p:spPr>
        <p:txBody>
          <a:bodyPr/>
          <a:lstStyle>
            <a:lvl1pPr>
              <a:defRPr sz="2400">
                <a:latin typeface="Calibri"/>
              </a:defRPr>
            </a:lvl1pPr>
            <a:lvl2pPr>
              <a:defRPr sz="2000">
                <a:latin typeface="Calibri"/>
              </a:defRPr>
            </a:lvl2pPr>
            <a:lvl3pPr>
              <a:defRPr sz="1800">
                <a:latin typeface="Calibri"/>
              </a:defRPr>
            </a:lvl3pPr>
            <a:lvl4pPr>
              <a:defRPr sz="1400">
                <a:latin typeface="Calibri"/>
              </a:defRPr>
            </a:lvl4pPr>
            <a:lvl5pPr>
              <a:defRPr sz="14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DAF65DFC-5E45-4A13-9331-DE108F8547F2}"/>
              </a:ext>
            </a:extLst>
          </p:cNvPr>
          <p:cNvSpPr txBox="1">
            <a:spLocks noGrp="1"/>
          </p:cNvSpPr>
          <p:nvPr>
            <p:ph type="body" idx="4294967295"/>
          </p:nvPr>
        </p:nvSpPr>
        <p:spPr>
          <a:xfrm>
            <a:off x="6172200" y="1681160"/>
            <a:ext cx="5183184" cy="823910"/>
          </a:xfrm>
        </p:spPr>
        <p:txBody>
          <a:bodyPr anchor="b"/>
          <a:lstStyle>
            <a:lvl1pPr marL="0" indent="0">
              <a:buNone/>
              <a:defRPr sz="2400" b="1">
                <a:solidFill>
                  <a:srgbClr val="262728"/>
                </a:solidFill>
                <a:latin typeface="Calibri"/>
              </a:defRPr>
            </a:lvl1pPr>
          </a:lstStyle>
          <a:p>
            <a:pPr lvl="0"/>
            <a:r>
              <a:rPr lang="fi-FI"/>
              <a:t>Muokkaa tekstin perustyylejä napsauttamalla</a:t>
            </a:r>
          </a:p>
        </p:txBody>
      </p:sp>
      <p:sp>
        <p:nvSpPr>
          <p:cNvPr id="6" name="Sisällön paikkamerkki 3">
            <a:extLst>
              <a:ext uri="{FF2B5EF4-FFF2-40B4-BE49-F238E27FC236}">
                <a16:creationId xmlns:a16="http://schemas.microsoft.com/office/drawing/2014/main" id="{B6F21554-F1F8-483C-9B2C-1EEA809A54A8}"/>
              </a:ext>
            </a:extLst>
          </p:cNvPr>
          <p:cNvSpPr txBox="1">
            <a:spLocks noGrp="1"/>
          </p:cNvSpPr>
          <p:nvPr>
            <p:ph idx="4294967295"/>
          </p:nvPr>
        </p:nvSpPr>
        <p:spPr>
          <a:xfrm>
            <a:off x="6172200" y="2505071"/>
            <a:ext cx="5157782" cy="3684583"/>
          </a:xfrm>
        </p:spPr>
        <p:txBody>
          <a:bodyPr/>
          <a:lstStyle>
            <a:lvl1pPr>
              <a:defRPr sz="2400">
                <a:latin typeface="Calibri"/>
              </a:defRPr>
            </a:lvl1pPr>
            <a:lvl2pPr>
              <a:defRPr sz="2000">
                <a:latin typeface="Calibri"/>
              </a:defRPr>
            </a:lvl2pPr>
            <a:lvl3pPr>
              <a:defRPr sz="1800">
                <a:latin typeface="Calibri"/>
              </a:defRPr>
            </a:lvl3pPr>
            <a:lvl4pPr>
              <a:defRPr sz="1400">
                <a:latin typeface="Calibri"/>
              </a:defRPr>
            </a:lvl4pPr>
            <a:lvl5pPr>
              <a:defRPr sz="14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7" name="Suora yhdysviiva 10">
            <a:extLst>
              <a:ext uri="{FF2B5EF4-FFF2-40B4-BE49-F238E27FC236}">
                <a16:creationId xmlns:a16="http://schemas.microsoft.com/office/drawing/2014/main" id="{7D600F0C-CD28-43CD-B555-2642662CC9D0}"/>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8" name="Kuva 12" descr="Kuva, joka sisältää kohteen teksti&#10;&#10;Kuvaus luotu automaattisesti">
            <a:extLst>
              <a:ext uri="{FF2B5EF4-FFF2-40B4-BE49-F238E27FC236}">
                <a16:creationId xmlns:a16="http://schemas.microsoft.com/office/drawing/2014/main" id="{DABA7311-6EFB-42F4-BF23-46786EE1ADA3}"/>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9" name="Kuva 8">
            <a:extLst>
              <a:ext uri="{FF2B5EF4-FFF2-40B4-BE49-F238E27FC236}">
                <a16:creationId xmlns:a16="http://schemas.microsoft.com/office/drawing/2014/main" id="{84C84DC6-7CAF-44AC-990A-D8CB74018023}"/>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10" name="Kuva 11">
            <a:extLst>
              <a:ext uri="{FF2B5EF4-FFF2-40B4-BE49-F238E27FC236}">
                <a16:creationId xmlns:a16="http://schemas.microsoft.com/office/drawing/2014/main" id="{CDEE7C71-9068-4EC2-AF50-782179875F07}"/>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6739280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CAC6351-1AA4-4993-B2EA-628B53D2FD93}"/>
              </a:ext>
            </a:extLst>
          </p:cNvPr>
          <p:cNvSpPr txBox="1">
            <a:spLocks noGrp="1"/>
          </p:cNvSpPr>
          <p:nvPr>
            <p:ph type="title"/>
          </p:nvPr>
        </p:nvSpPr>
        <p:spPr/>
        <p:txBody>
          <a:bodyPr/>
          <a:lstStyle>
            <a:lvl1pPr>
              <a:defRPr/>
            </a:lvl1pPr>
          </a:lstStyle>
          <a:p>
            <a:pPr lvl="0"/>
            <a:r>
              <a:rPr lang="fi-FI"/>
              <a:t>Muokkaa ots. perustyyl. napsautt.</a:t>
            </a:r>
          </a:p>
        </p:txBody>
      </p:sp>
      <p:cxnSp>
        <p:nvCxnSpPr>
          <p:cNvPr id="3" name="Suora yhdysviiva 5">
            <a:extLst>
              <a:ext uri="{FF2B5EF4-FFF2-40B4-BE49-F238E27FC236}">
                <a16:creationId xmlns:a16="http://schemas.microsoft.com/office/drawing/2014/main" id="{3C22E0D7-7145-4F8A-A9A7-FC3B8FDC3AC0}"/>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4" name="Kuva 7" descr="Kuva, joka sisältää kohteen teksti&#10;&#10;Kuvaus luotu automaattisesti">
            <a:extLst>
              <a:ext uri="{FF2B5EF4-FFF2-40B4-BE49-F238E27FC236}">
                <a16:creationId xmlns:a16="http://schemas.microsoft.com/office/drawing/2014/main" id="{F6D76F91-9993-4A32-9C4F-655D04C5406C}"/>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5" name="Kuva 8">
            <a:extLst>
              <a:ext uri="{FF2B5EF4-FFF2-40B4-BE49-F238E27FC236}">
                <a16:creationId xmlns:a16="http://schemas.microsoft.com/office/drawing/2014/main" id="{DCC5578D-3959-4AC9-B792-DA15EA877139}"/>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6" name="Kuva 11">
            <a:extLst>
              <a:ext uri="{FF2B5EF4-FFF2-40B4-BE49-F238E27FC236}">
                <a16:creationId xmlns:a16="http://schemas.microsoft.com/office/drawing/2014/main" id="{CF6D94DB-7378-4E79-BC6E-EC2E0E47456B}"/>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7031468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E39078F-E0A9-4065-B004-040A14078B51}"/>
              </a:ext>
            </a:extLst>
          </p:cNvPr>
          <p:cNvSpPr txBox="1">
            <a:spLocks noGrp="1"/>
          </p:cNvSpPr>
          <p:nvPr>
            <p:ph type="title"/>
          </p:nvPr>
        </p:nvSpPr>
        <p:spPr/>
        <p:txBody>
          <a:bodyPr/>
          <a:lstStyle>
            <a:lvl1pPr>
              <a:defRPr/>
            </a:lvl1pPr>
          </a:lstStyle>
          <a:p>
            <a:pPr lvl="0"/>
            <a:r>
              <a:rPr lang="fi-FI"/>
              <a:t>Muokkaa ots. perustyyl. napsautt.</a:t>
            </a:r>
          </a:p>
        </p:txBody>
      </p:sp>
      <p:cxnSp>
        <p:nvCxnSpPr>
          <p:cNvPr id="3" name="Suora yhdysviiva 5">
            <a:extLst>
              <a:ext uri="{FF2B5EF4-FFF2-40B4-BE49-F238E27FC236}">
                <a16:creationId xmlns:a16="http://schemas.microsoft.com/office/drawing/2014/main" id="{1A0DD72E-DEDC-40D7-8ECE-8D1CFD44C17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4" name="Kuva 7" descr="Kuva, joka sisältää kohteen teksti&#10;&#10;Kuvaus luotu automaattisesti">
            <a:extLst>
              <a:ext uri="{FF2B5EF4-FFF2-40B4-BE49-F238E27FC236}">
                <a16:creationId xmlns:a16="http://schemas.microsoft.com/office/drawing/2014/main" id="{E64E6B01-1BC3-4349-BCF6-165F1E9127A9}"/>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sp>
        <p:nvSpPr>
          <p:cNvPr id="5" name="Tekstin paikkamerkki 3">
            <a:extLst>
              <a:ext uri="{FF2B5EF4-FFF2-40B4-BE49-F238E27FC236}">
                <a16:creationId xmlns:a16="http://schemas.microsoft.com/office/drawing/2014/main" id="{DABEAFD6-9EFF-4CFF-B561-6A01D8923860}"/>
              </a:ext>
            </a:extLst>
          </p:cNvPr>
          <p:cNvSpPr txBox="1">
            <a:spLocks noGrp="1"/>
          </p:cNvSpPr>
          <p:nvPr>
            <p:ph type="body" idx="4294967295"/>
          </p:nvPr>
        </p:nvSpPr>
        <p:spPr>
          <a:xfrm>
            <a:off x="838203" y="1771649"/>
            <a:ext cx="10515600" cy="4376739"/>
          </a:xfrm>
        </p:spPr>
        <p:txBody>
          <a:bodyPr/>
          <a:lstStyle>
            <a:lvl1pPr marL="0" indent="0">
              <a:lnSpc>
                <a:spcPct val="100000"/>
              </a:lnSpc>
              <a:buNone/>
              <a:defRPr>
                <a:latin typeface="Calibri"/>
              </a:defRPr>
            </a:lvl1pPr>
            <a:lvl2pPr marL="457200" indent="0">
              <a:lnSpc>
                <a:spcPct val="100000"/>
              </a:lnSpc>
              <a:buNone/>
              <a:defRPr>
                <a:latin typeface="Calibri"/>
              </a:defRPr>
            </a:lvl2pPr>
            <a:lvl3pPr marL="914400" indent="0">
              <a:lnSpc>
                <a:spcPct val="100000"/>
              </a:lnSpc>
              <a:buNone/>
              <a:defRPr>
                <a:latin typeface="Calibri"/>
              </a:defRPr>
            </a:lvl3pPr>
            <a:lvl4pPr marL="1371600" indent="0">
              <a:lnSpc>
                <a:spcPct val="100000"/>
              </a:lnSpc>
              <a:buNone/>
              <a:defRPr>
                <a:latin typeface="Calibri"/>
              </a:defRPr>
            </a:lvl4pPr>
            <a:lvl5pPr marL="1828800" indent="0">
              <a:lnSpc>
                <a:spcPct val="100000"/>
              </a:lnSpc>
              <a:buNone/>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6" name="Kuva 8">
            <a:extLst>
              <a:ext uri="{FF2B5EF4-FFF2-40B4-BE49-F238E27FC236}">
                <a16:creationId xmlns:a16="http://schemas.microsoft.com/office/drawing/2014/main" id="{AB2E3EE0-D77C-45F5-8916-4904987F6A48}"/>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09AA0723-5B57-437B-8875-42C08DCF7919}"/>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696667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2" name="Suora yhdysviiva 4">
            <a:extLst>
              <a:ext uri="{FF2B5EF4-FFF2-40B4-BE49-F238E27FC236}">
                <a16:creationId xmlns:a16="http://schemas.microsoft.com/office/drawing/2014/main" id="{373921E0-39F7-4A6B-9434-A1D45B5F6E69}"/>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3" name="Kuva 6" descr="Kuva, joka sisältää kohteen teksti&#10;&#10;Kuvaus luotu automaattisesti">
            <a:extLst>
              <a:ext uri="{FF2B5EF4-FFF2-40B4-BE49-F238E27FC236}">
                <a16:creationId xmlns:a16="http://schemas.microsoft.com/office/drawing/2014/main" id="{097BD3D8-260E-4490-96CD-0D9114D164BC}"/>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4" name="Kuva 8">
            <a:extLst>
              <a:ext uri="{FF2B5EF4-FFF2-40B4-BE49-F238E27FC236}">
                <a16:creationId xmlns:a16="http://schemas.microsoft.com/office/drawing/2014/main" id="{6F65486E-3E4E-4C66-B73C-ABF353F168F2}"/>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5" name="Kuva 11">
            <a:extLst>
              <a:ext uri="{FF2B5EF4-FFF2-40B4-BE49-F238E27FC236}">
                <a16:creationId xmlns:a16="http://schemas.microsoft.com/office/drawing/2014/main" id="{0266EABA-AD93-4CA5-ACFD-34231E85568E}"/>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174209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4885867-678A-4C88-9CBD-B1FA870D2306}"/>
              </a:ext>
            </a:extLst>
          </p:cNvPr>
          <p:cNvSpPr txBox="1">
            <a:spLocks noGrp="1"/>
          </p:cNvSpPr>
          <p:nvPr>
            <p:ph type="title"/>
          </p:nvPr>
        </p:nvSpPr>
        <p:spPr>
          <a:xfrm>
            <a:off x="839784" y="457200"/>
            <a:ext cx="3932240" cy="1600200"/>
          </a:xfrm>
        </p:spPr>
        <p:txBody>
          <a:bodyPr anchor="b"/>
          <a:lstStyle>
            <a:lvl1pPr>
              <a:defRPr sz="3200"/>
            </a:lvl1pPr>
          </a:lstStyle>
          <a:p>
            <a:pPr lvl="0"/>
            <a:r>
              <a:rPr lang="fi-FI"/>
              <a:t>Muokkaa ots. perustyyl. napsautt.</a:t>
            </a:r>
          </a:p>
        </p:txBody>
      </p:sp>
      <p:sp>
        <p:nvSpPr>
          <p:cNvPr id="3" name="Sisällön paikkamerkki 2">
            <a:extLst>
              <a:ext uri="{FF2B5EF4-FFF2-40B4-BE49-F238E27FC236}">
                <a16:creationId xmlns:a16="http://schemas.microsoft.com/office/drawing/2014/main" id="{C3D70DBA-4C98-4D55-BBCC-8C2FA8BDB7C8}"/>
              </a:ext>
            </a:extLst>
          </p:cNvPr>
          <p:cNvSpPr txBox="1">
            <a:spLocks noGrp="1"/>
          </p:cNvSpPr>
          <p:nvPr>
            <p:ph idx="1"/>
          </p:nvPr>
        </p:nvSpPr>
        <p:spPr>
          <a:xfrm>
            <a:off x="5183184" y="457200"/>
            <a:ext cx="6172200" cy="5403847"/>
          </a:xfrm>
        </p:spPr>
        <p:txBody>
          <a:bodyPr/>
          <a:lstStyle>
            <a:lvl1pPr>
              <a:defRPr sz="2800" b="1">
                <a:latin typeface="Calibri"/>
              </a:defRPr>
            </a:lvl1pPr>
            <a:lvl2pPr>
              <a:defRPr>
                <a:latin typeface="Calibri"/>
              </a:defRPr>
            </a:lvl2pPr>
            <a:lvl3pPr>
              <a:defRPr>
                <a:latin typeface="Calibri"/>
              </a:defRPr>
            </a:lvl3pPr>
            <a:lvl4pPr>
              <a:defRPr>
                <a:latin typeface="Calibri"/>
              </a:defRPr>
            </a:lvl4pPr>
            <a:lvl5pPr>
              <a:defRPr sz="20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E7AF3E50-9029-493D-95E6-A2A29BFE85AD}"/>
              </a:ext>
            </a:extLst>
          </p:cNvPr>
          <p:cNvSpPr txBox="1">
            <a:spLocks noGrp="1"/>
          </p:cNvSpPr>
          <p:nvPr>
            <p:ph type="body" idx="2"/>
          </p:nvPr>
        </p:nvSpPr>
        <p:spPr>
          <a:xfrm>
            <a:off x="839784" y="2057400"/>
            <a:ext cx="3932240" cy="3811584"/>
          </a:xfrm>
        </p:spPr>
        <p:txBody>
          <a:bodyPr/>
          <a:lstStyle>
            <a:lvl1pPr marL="0" indent="0">
              <a:buNone/>
              <a:defRPr sz="1600">
                <a:latin typeface="Calibri"/>
              </a:defRPr>
            </a:lvl1pPr>
          </a:lstStyle>
          <a:p>
            <a:pPr lvl="0"/>
            <a:r>
              <a:rPr lang="fi-FI"/>
              <a:t>Muokkaa tekstin perustyylejä napsauttamalla</a:t>
            </a:r>
          </a:p>
        </p:txBody>
      </p:sp>
      <p:cxnSp>
        <p:nvCxnSpPr>
          <p:cNvPr id="5" name="Suora yhdysviiva 7">
            <a:extLst>
              <a:ext uri="{FF2B5EF4-FFF2-40B4-BE49-F238E27FC236}">
                <a16:creationId xmlns:a16="http://schemas.microsoft.com/office/drawing/2014/main" id="{A19305EE-7B10-4F9E-9CF8-9543CED57416}"/>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494B060F-7984-4B65-A3AD-A0AA678047E1}"/>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3B5CAA94-8034-4479-8927-2815D698A653}"/>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C264C6B5-F897-4AC6-8953-D579299CF859}"/>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41911181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0A16C5C-B3D5-4072-BA26-E811CF4B53BA}"/>
              </a:ext>
            </a:extLst>
          </p:cNvPr>
          <p:cNvSpPr txBox="1">
            <a:spLocks noGrp="1"/>
          </p:cNvSpPr>
          <p:nvPr>
            <p:ph type="title"/>
          </p:nvPr>
        </p:nvSpPr>
        <p:spPr>
          <a:xfrm>
            <a:off x="839784" y="457200"/>
            <a:ext cx="3932240" cy="1600200"/>
          </a:xfrm>
        </p:spPr>
        <p:txBody>
          <a:bodyPr anchor="b"/>
          <a:lstStyle>
            <a:lvl1pPr>
              <a:defRPr sz="3200"/>
            </a:lvl1pPr>
          </a:lstStyle>
          <a:p>
            <a:pPr lvl="0"/>
            <a:r>
              <a:rPr lang="fi-FI"/>
              <a:t>Muokkaa ots. perustyyl. napsautt.</a:t>
            </a:r>
          </a:p>
        </p:txBody>
      </p:sp>
      <p:sp>
        <p:nvSpPr>
          <p:cNvPr id="3" name="Kuvan paikkamerkki 2">
            <a:extLst>
              <a:ext uri="{FF2B5EF4-FFF2-40B4-BE49-F238E27FC236}">
                <a16:creationId xmlns:a16="http://schemas.microsoft.com/office/drawing/2014/main" id="{83A56A0D-6A2A-4883-A6FE-11D1A13B957E}"/>
              </a:ext>
            </a:extLst>
          </p:cNvPr>
          <p:cNvSpPr txBox="1">
            <a:spLocks noGrp="1"/>
          </p:cNvSpPr>
          <p:nvPr>
            <p:ph type="pic" idx="1"/>
          </p:nvPr>
        </p:nvSpPr>
        <p:spPr>
          <a:xfrm>
            <a:off x="5183184" y="987423"/>
            <a:ext cx="6172200" cy="4873623"/>
          </a:xfrm>
        </p:spPr>
        <p:txBody>
          <a:bodyPr/>
          <a:lstStyle>
            <a:lvl1pPr marL="0" indent="0">
              <a:buNone/>
              <a:defRPr/>
            </a:lvl1pPr>
          </a:lstStyle>
          <a:p>
            <a:pPr lvl="0"/>
            <a:endParaRPr lang="fi-FI"/>
          </a:p>
        </p:txBody>
      </p:sp>
      <p:sp>
        <p:nvSpPr>
          <p:cNvPr id="4" name="Tekstin paikkamerkki 3">
            <a:extLst>
              <a:ext uri="{FF2B5EF4-FFF2-40B4-BE49-F238E27FC236}">
                <a16:creationId xmlns:a16="http://schemas.microsoft.com/office/drawing/2014/main" id="{0AD9B97E-7788-4856-A46A-C7FB832B0855}"/>
              </a:ext>
            </a:extLst>
          </p:cNvPr>
          <p:cNvSpPr txBox="1">
            <a:spLocks noGrp="1"/>
          </p:cNvSpPr>
          <p:nvPr>
            <p:ph type="body" idx="2"/>
          </p:nvPr>
        </p:nvSpPr>
        <p:spPr>
          <a:xfrm>
            <a:off x="839784" y="2057400"/>
            <a:ext cx="3932240" cy="3811584"/>
          </a:xfrm>
        </p:spPr>
        <p:txBody>
          <a:bodyPr/>
          <a:lstStyle>
            <a:lvl1pPr marL="0" indent="0">
              <a:buNone/>
              <a:defRPr sz="1600">
                <a:latin typeface="Calibri"/>
              </a:defRPr>
            </a:lvl1pPr>
          </a:lstStyle>
          <a:p>
            <a:pPr lvl="0"/>
            <a:r>
              <a:rPr lang="fi-FI"/>
              <a:t>Muokkaa tekstin perustyylejä napsauttamalla</a:t>
            </a:r>
          </a:p>
        </p:txBody>
      </p:sp>
      <p:cxnSp>
        <p:nvCxnSpPr>
          <p:cNvPr id="5" name="Suora yhdysviiva 7">
            <a:extLst>
              <a:ext uri="{FF2B5EF4-FFF2-40B4-BE49-F238E27FC236}">
                <a16:creationId xmlns:a16="http://schemas.microsoft.com/office/drawing/2014/main" id="{91FADD77-F77B-4902-B39E-C909DA018816}"/>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7CC0B636-5B7C-49BA-8833-4CC4F4F13E77}"/>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97CC687E-652B-48B9-B6FE-F81A1EB411A4}"/>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7FD8D95F-3AC0-466B-9B71-E33629ADA5A7}"/>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7322039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aukodia VER2">
    <p:bg>
      <p:bgPr>
        <a:solidFill>
          <a:srgbClr val="FFFFFF"/>
        </a:solidFill>
        <a:effectLst/>
      </p:bgPr>
    </p:bg>
    <p:spTree>
      <p:nvGrpSpPr>
        <p:cNvPr id="1" name=""/>
        <p:cNvGrpSpPr/>
        <p:nvPr/>
      </p:nvGrpSpPr>
      <p:grpSpPr>
        <a:xfrm>
          <a:off x="0" y="0"/>
          <a:ext cx="0" cy="0"/>
          <a:chOff x="0" y="0"/>
          <a:chExt cx="0" cy="0"/>
        </a:xfrm>
      </p:grpSpPr>
      <p:pic>
        <p:nvPicPr>
          <p:cNvPr id="2" name="Kuva 5">
            <a:extLst>
              <a:ext uri="{FF2B5EF4-FFF2-40B4-BE49-F238E27FC236}">
                <a16:creationId xmlns:a16="http://schemas.microsoft.com/office/drawing/2014/main" id="{7CD809AB-E95D-460B-9D84-185441C19EDF}"/>
              </a:ext>
            </a:extLst>
          </p:cNvPr>
          <p:cNvPicPr>
            <a:picLocks noChangeAspect="1"/>
          </p:cNvPicPr>
          <p:nvPr/>
        </p:nvPicPr>
        <p:blipFill>
          <a:blip r:embed="rId2"/>
          <a:stretch>
            <a:fillRect/>
          </a:stretch>
        </p:blipFill>
        <p:spPr>
          <a:xfrm>
            <a:off x="144859" y="0"/>
            <a:ext cx="10157987" cy="6872145"/>
          </a:xfrm>
          <a:prstGeom prst="rect">
            <a:avLst/>
          </a:prstGeom>
          <a:noFill/>
          <a:ln cap="flat">
            <a:noFill/>
          </a:ln>
        </p:spPr>
      </p:pic>
      <p:pic>
        <p:nvPicPr>
          <p:cNvPr id="3" name="Kuva 2">
            <a:extLst>
              <a:ext uri="{FF2B5EF4-FFF2-40B4-BE49-F238E27FC236}">
                <a16:creationId xmlns:a16="http://schemas.microsoft.com/office/drawing/2014/main" id="{1BA94D27-D0A9-4EB1-8ACD-7FC544A423AF}"/>
              </a:ext>
            </a:extLst>
          </p:cNvPr>
          <p:cNvPicPr>
            <a:picLocks noChangeAspect="1"/>
          </p:cNvPicPr>
          <p:nvPr/>
        </p:nvPicPr>
        <p:blipFill>
          <a:blip r:embed="rId3"/>
          <a:stretch>
            <a:fillRect/>
          </a:stretch>
        </p:blipFill>
        <p:spPr>
          <a:xfrm>
            <a:off x="11304023" y="6199220"/>
            <a:ext cx="445742" cy="461662"/>
          </a:xfrm>
          <a:prstGeom prst="rect">
            <a:avLst/>
          </a:prstGeom>
          <a:noFill/>
          <a:ln cap="flat">
            <a:noFill/>
          </a:ln>
        </p:spPr>
      </p:pic>
      <p:pic>
        <p:nvPicPr>
          <p:cNvPr id="4" name="Kuva 3">
            <a:extLst>
              <a:ext uri="{FF2B5EF4-FFF2-40B4-BE49-F238E27FC236}">
                <a16:creationId xmlns:a16="http://schemas.microsoft.com/office/drawing/2014/main" id="{ABC4A32D-25B4-4E28-8679-1DDB1A6AA38C}"/>
              </a:ext>
            </a:extLst>
          </p:cNvPr>
          <p:cNvPicPr>
            <a:picLocks noChangeAspect="1"/>
          </p:cNvPicPr>
          <p:nvPr/>
        </p:nvPicPr>
        <p:blipFill>
          <a:blip r:embed="rId4"/>
          <a:stretch>
            <a:fillRect/>
          </a:stretch>
        </p:blipFill>
        <p:spPr>
          <a:xfrm>
            <a:off x="10595180" y="6166567"/>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F5497170-F807-4ED0-9AA5-5F6310954536}"/>
              </a:ext>
            </a:extLst>
          </p:cNvPr>
          <p:cNvPicPr>
            <a:picLocks noChangeAspect="1"/>
          </p:cNvPicPr>
          <p:nvPr/>
        </p:nvPicPr>
        <p:blipFill>
          <a:blip r:embed="rId5"/>
          <a:stretch>
            <a:fillRect/>
          </a:stretch>
        </p:blipFill>
        <p:spPr>
          <a:xfrm>
            <a:off x="6384057" y="2982708"/>
            <a:ext cx="5660273" cy="1245257"/>
          </a:xfrm>
          <a:prstGeom prst="rect">
            <a:avLst/>
          </a:prstGeom>
          <a:noFill/>
          <a:ln cap="flat">
            <a:noFill/>
          </a:ln>
        </p:spPr>
      </p:pic>
    </p:spTree>
    <p:extLst>
      <p:ext uri="{BB962C8B-B14F-4D97-AF65-F5344CB8AC3E}">
        <p14:creationId xmlns:p14="http://schemas.microsoft.com/office/powerpoint/2010/main" val="26016614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6_Taukodia VER2">
    <p:bg>
      <p:bgPr>
        <a:solidFill>
          <a:srgbClr val="FFFFFF"/>
        </a:solidFill>
        <a:effectLst/>
      </p:bgPr>
    </p:bg>
    <p:spTree>
      <p:nvGrpSpPr>
        <p:cNvPr id="1" name=""/>
        <p:cNvGrpSpPr/>
        <p:nvPr/>
      </p:nvGrpSpPr>
      <p:grpSpPr>
        <a:xfrm>
          <a:off x="0" y="0"/>
          <a:ext cx="0" cy="0"/>
          <a:chOff x="0" y="0"/>
          <a:chExt cx="0" cy="0"/>
        </a:xfrm>
      </p:grpSpPr>
      <p:pic>
        <p:nvPicPr>
          <p:cNvPr id="2" name="Kuva 4">
            <a:extLst>
              <a:ext uri="{FF2B5EF4-FFF2-40B4-BE49-F238E27FC236}">
                <a16:creationId xmlns:a16="http://schemas.microsoft.com/office/drawing/2014/main" id="{728E620D-62B2-4935-8F27-F602EC58491C}"/>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pic>
        <p:nvPicPr>
          <p:cNvPr id="3" name="Kuva 2">
            <a:extLst>
              <a:ext uri="{FF2B5EF4-FFF2-40B4-BE49-F238E27FC236}">
                <a16:creationId xmlns:a16="http://schemas.microsoft.com/office/drawing/2014/main" id="{DF5DE827-D004-45B8-9B6A-2A47D541E8B6}"/>
              </a:ext>
            </a:extLst>
          </p:cNvPr>
          <p:cNvPicPr>
            <a:picLocks noChangeAspect="1"/>
          </p:cNvPicPr>
          <p:nvPr/>
        </p:nvPicPr>
        <p:blipFill>
          <a:blip r:embed="rId3"/>
          <a:stretch>
            <a:fillRect/>
          </a:stretch>
        </p:blipFill>
        <p:spPr>
          <a:xfrm>
            <a:off x="11304023" y="332576"/>
            <a:ext cx="445742" cy="461662"/>
          </a:xfrm>
          <a:prstGeom prst="rect">
            <a:avLst/>
          </a:prstGeom>
          <a:noFill/>
          <a:ln cap="flat">
            <a:noFill/>
          </a:ln>
        </p:spPr>
      </p:pic>
      <p:pic>
        <p:nvPicPr>
          <p:cNvPr id="4" name="Kuva 3">
            <a:extLst>
              <a:ext uri="{FF2B5EF4-FFF2-40B4-BE49-F238E27FC236}">
                <a16:creationId xmlns:a16="http://schemas.microsoft.com/office/drawing/2014/main" id="{4B431F30-1B76-40DC-9582-D58AB3D9B669}"/>
              </a:ext>
            </a:extLst>
          </p:cNvPr>
          <p:cNvPicPr>
            <a:picLocks noChangeAspect="1"/>
          </p:cNvPicPr>
          <p:nvPr/>
        </p:nvPicPr>
        <p:blipFill>
          <a:blip r:embed="rId4"/>
          <a:stretch>
            <a:fillRect/>
          </a:stretch>
        </p:blipFill>
        <p:spPr>
          <a:xfrm>
            <a:off x="10595180" y="299914"/>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65FCA08B-B23E-4D59-B1E0-F6FF47A24C2F}"/>
              </a:ext>
            </a:extLst>
          </p:cNvPr>
          <p:cNvPicPr>
            <a:picLocks noChangeAspect="1"/>
          </p:cNvPicPr>
          <p:nvPr/>
        </p:nvPicPr>
        <p:blipFill>
          <a:blip r:embed="rId5"/>
          <a:stretch>
            <a:fillRect/>
          </a:stretch>
        </p:blipFill>
        <p:spPr>
          <a:xfrm>
            <a:off x="4941307" y="4944608"/>
            <a:ext cx="6856344" cy="1508394"/>
          </a:xfrm>
          <a:prstGeom prst="rect">
            <a:avLst/>
          </a:prstGeom>
          <a:noFill/>
          <a:ln cap="flat">
            <a:noFill/>
          </a:ln>
        </p:spPr>
      </p:pic>
    </p:spTree>
    <p:extLst>
      <p:ext uri="{BB962C8B-B14F-4D97-AF65-F5344CB8AC3E}">
        <p14:creationId xmlns:p14="http://schemas.microsoft.com/office/powerpoint/2010/main" val="1234106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7_Taukodia VER2">
    <p:bg>
      <p:bgPr>
        <a:solidFill>
          <a:srgbClr val="FFFFFF"/>
        </a:solidFill>
        <a:effectLst/>
      </p:bgPr>
    </p:bg>
    <p:spTree>
      <p:nvGrpSpPr>
        <p:cNvPr id="1" name=""/>
        <p:cNvGrpSpPr/>
        <p:nvPr/>
      </p:nvGrpSpPr>
      <p:grpSpPr>
        <a:xfrm>
          <a:off x="0" y="0"/>
          <a:ext cx="0" cy="0"/>
          <a:chOff x="0" y="0"/>
          <a:chExt cx="0" cy="0"/>
        </a:xfrm>
      </p:grpSpPr>
      <p:pic>
        <p:nvPicPr>
          <p:cNvPr id="2" name="Kuva 5" descr="Kuva, joka sisältää kohteen lelu&#10;&#10;Kuvaus luotu automaattisesti">
            <a:extLst>
              <a:ext uri="{FF2B5EF4-FFF2-40B4-BE49-F238E27FC236}">
                <a16:creationId xmlns:a16="http://schemas.microsoft.com/office/drawing/2014/main" id="{F7BDE1B9-AE33-4743-A309-17B1C10E2C39}"/>
              </a:ext>
            </a:extLst>
          </p:cNvPr>
          <p:cNvPicPr>
            <a:picLocks noChangeAspect="1"/>
          </p:cNvPicPr>
          <p:nvPr/>
        </p:nvPicPr>
        <p:blipFill>
          <a:blip r:embed="rId2">
            <a:alphaModFix amt="12000"/>
          </a:blip>
          <a:stretch>
            <a:fillRect/>
          </a:stretch>
        </p:blipFill>
        <p:spPr>
          <a:xfrm>
            <a:off x="0" y="0"/>
            <a:ext cx="12191996" cy="6858000"/>
          </a:xfrm>
          <a:prstGeom prst="rect">
            <a:avLst/>
          </a:prstGeom>
          <a:noFill/>
          <a:ln cap="flat">
            <a:noFill/>
          </a:ln>
        </p:spPr>
      </p:pic>
      <p:pic>
        <p:nvPicPr>
          <p:cNvPr id="3" name="Kuva 2">
            <a:extLst>
              <a:ext uri="{FF2B5EF4-FFF2-40B4-BE49-F238E27FC236}">
                <a16:creationId xmlns:a16="http://schemas.microsoft.com/office/drawing/2014/main" id="{2147E51E-9286-49A4-B112-50E4699D9F93}"/>
              </a:ext>
            </a:extLst>
          </p:cNvPr>
          <p:cNvPicPr>
            <a:picLocks noChangeAspect="1"/>
          </p:cNvPicPr>
          <p:nvPr/>
        </p:nvPicPr>
        <p:blipFill>
          <a:blip r:embed="rId3"/>
          <a:stretch>
            <a:fillRect/>
          </a:stretch>
        </p:blipFill>
        <p:spPr>
          <a:xfrm>
            <a:off x="11385496" y="6181115"/>
            <a:ext cx="445742" cy="461662"/>
          </a:xfrm>
          <a:prstGeom prst="rect">
            <a:avLst/>
          </a:prstGeom>
          <a:noFill/>
          <a:ln cap="flat">
            <a:noFill/>
          </a:ln>
        </p:spPr>
      </p:pic>
      <p:pic>
        <p:nvPicPr>
          <p:cNvPr id="4" name="Kuva 3">
            <a:extLst>
              <a:ext uri="{FF2B5EF4-FFF2-40B4-BE49-F238E27FC236}">
                <a16:creationId xmlns:a16="http://schemas.microsoft.com/office/drawing/2014/main" id="{D99CB029-B7DB-4489-A572-4650BFB7B7DC}"/>
              </a:ext>
            </a:extLst>
          </p:cNvPr>
          <p:cNvPicPr>
            <a:picLocks noChangeAspect="1"/>
          </p:cNvPicPr>
          <p:nvPr/>
        </p:nvPicPr>
        <p:blipFill>
          <a:blip r:embed="rId4"/>
          <a:stretch>
            <a:fillRect/>
          </a:stretch>
        </p:blipFill>
        <p:spPr>
          <a:xfrm>
            <a:off x="10676662" y="6148453"/>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1030F39C-442D-448A-B2DE-D032CDB979AC}"/>
              </a:ext>
            </a:extLst>
          </p:cNvPr>
          <p:cNvPicPr>
            <a:picLocks noChangeAspect="1"/>
          </p:cNvPicPr>
          <p:nvPr/>
        </p:nvPicPr>
        <p:blipFill>
          <a:blip r:embed="rId5"/>
          <a:stretch>
            <a:fillRect/>
          </a:stretch>
        </p:blipFill>
        <p:spPr>
          <a:xfrm>
            <a:off x="1599779" y="2473003"/>
            <a:ext cx="9582043" cy="2108048"/>
          </a:xfrm>
          <a:prstGeom prst="rect">
            <a:avLst/>
          </a:prstGeom>
          <a:noFill/>
          <a:ln cap="flat">
            <a:noFill/>
          </a:ln>
        </p:spPr>
      </p:pic>
    </p:spTree>
    <p:extLst>
      <p:ext uri="{BB962C8B-B14F-4D97-AF65-F5344CB8AC3E}">
        <p14:creationId xmlns:p14="http://schemas.microsoft.com/office/powerpoint/2010/main" val="33175431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8D9AE4F-792A-4D1F-AE13-E1E37591077E}"/>
              </a:ext>
            </a:extLst>
          </p:cNvPr>
          <p:cNvSpPr txBox="1">
            <a:spLocks noGrp="1"/>
          </p:cNvSpPr>
          <p:nvPr>
            <p:ph type="title"/>
          </p:nvPr>
        </p:nvSpPr>
        <p:spPr/>
        <p:txBody>
          <a:bodyPr/>
          <a:lstStyle>
            <a:lvl1pPr>
              <a:defRPr/>
            </a:lvl1pPr>
          </a:lstStyle>
          <a:p>
            <a:pPr lvl="0"/>
            <a:r>
              <a:rPr lang="fi-FI"/>
              <a:t>Muokkaa ots. perustyyl. napsautt.</a:t>
            </a:r>
          </a:p>
        </p:txBody>
      </p:sp>
    </p:spTree>
    <p:extLst>
      <p:ext uri="{BB962C8B-B14F-4D97-AF65-F5344CB8AC3E}">
        <p14:creationId xmlns:p14="http://schemas.microsoft.com/office/powerpoint/2010/main" val="11710116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10213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001B714-086E-46F2-9387-8E718F15F444}"/>
              </a:ext>
            </a:extLst>
          </p:cNvPr>
          <p:cNvSpPr txBox="1">
            <a:spLocks noGrp="1"/>
          </p:cNvSpPr>
          <p:nvPr>
            <p:ph type="title"/>
          </p:nvPr>
        </p:nvSpPr>
        <p:spPr>
          <a:xfrm>
            <a:off x="702524" y="2480858"/>
            <a:ext cx="10786948" cy="2099343"/>
          </a:xfrm>
        </p:spPr>
        <p:txBody>
          <a:bodyPr anchorCtr="1"/>
          <a:lstStyle>
            <a:lvl1pPr algn="ctr">
              <a:defRPr sz="6000" b="0"/>
            </a:lvl1pPr>
          </a:lstStyle>
          <a:p>
            <a:pPr lvl="0"/>
            <a:r>
              <a:rPr lang="fi-FI"/>
              <a:t>Muokkaa ots. perustyyl. napsautt.</a:t>
            </a:r>
          </a:p>
        </p:txBody>
      </p:sp>
      <p:sp>
        <p:nvSpPr>
          <p:cNvPr id="3" name="Tekstiruutu 3">
            <a:extLst>
              <a:ext uri="{FF2B5EF4-FFF2-40B4-BE49-F238E27FC236}">
                <a16:creationId xmlns:a16="http://schemas.microsoft.com/office/drawing/2014/main" id="{C8384378-0B6A-4D04-8028-B846209A9214}"/>
              </a:ext>
            </a:extLst>
          </p:cNvPr>
          <p:cNvSpPr txBox="1"/>
          <p:nvPr/>
        </p:nvSpPr>
        <p:spPr>
          <a:xfrm>
            <a:off x="4472796" y="5663190"/>
            <a:ext cx="3246403" cy="369335"/>
          </a:xfrm>
          <a:prstGeom prst="rect">
            <a:avLst/>
          </a:prstGeom>
          <a:noFill/>
          <a:ln cap="flat">
            <a:noFill/>
          </a:ln>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4D4E50"/>
                </a:solidFill>
                <a:uFillTx/>
                <a:latin typeface="Lato" pitchFamily="34"/>
              </a:rPr>
              <a:t>•  jyu.wisdom.fi/polkukartta •</a:t>
            </a:r>
            <a:endParaRPr lang="fi-FI" sz="1800" b="0" i="0" u="none" strike="noStrike" kern="1200" cap="none" spc="0" baseline="0">
              <a:solidFill>
                <a:srgbClr val="4D4E50"/>
              </a:solidFill>
              <a:uFillTx/>
              <a:latin typeface="Lato" pitchFamily="34"/>
            </a:endParaRPr>
          </a:p>
        </p:txBody>
      </p:sp>
      <p:pic>
        <p:nvPicPr>
          <p:cNvPr id="4" name="Kuva 6" descr="Kuva, joka sisältää kohteen teksti&#10;&#10;Kuvaus luotu automaattisesti">
            <a:extLst>
              <a:ext uri="{FF2B5EF4-FFF2-40B4-BE49-F238E27FC236}">
                <a16:creationId xmlns:a16="http://schemas.microsoft.com/office/drawing/2014/main" id="{9D2F64E7-A1DB-4B61-AA9A-7187C79DE673}"/>
              </a:ext>
            </a:extLst>
          </p:cNvPr>
          <p:cNvPicPr>
            <a:picLocks noChangeAspect="1"/>
          </p:cNvPicPr>
          <p:nvPr/>
        </p:nvPicPr>
        <p:blipFill>
          <a:blip r:embed="rId2"/>
          <a:stretch>
            <a:fillRect/>
          </a:stretch>
        </p:blipFill>
        <p:spPr>
          <a:xfrm>
            <a:off x="2175833" y="662784"/>
            <a:ext cx="7967075" cy="1752758"/>
          </a:xfrm>
          <a:prstGeom prst="rect">
            <a:avLst/>
          </a:prstGeom>
          <a:noFill/>
          <a:ln cap="flat">
            <a:noFill/>
          </a:ln>
        </p:spPr>
      </p:pic>
    </p:spTree>
    <p:extLst>
      <p:ext uri="{BB962C8B-B14F-4D97-AF65-F5344CB8AC3E}">
        <p14:creationId xmlns:p14="http://schemas.microsoft.com/office/powerpoint/2010/main" val="12523841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6_LOPPUDIA_webosoitteella">
    <p:spTree>
      <p:nvGrpSpPr>
        <p:cNvPr id="1" name=""/>
        <p:cNvGrpSpPr/>
        <p:nvPr/>
      </p:nvGrpSpPr>
      <p:grpSpPr>
        <a:xfrm>
          <a:off x="0" y="0"/>
          <a:ext cx="0" cy="0"/>
          <a:chOff x="0" y="0"/>
          <a:chExt cx="0" cy="0"/>
        </a:xfrm>
      </p:grpSpPr>
      <p:pic>
        <p:nvPicPr>
          <p:cNvPr id="2" name="Kuva 5">
            <a:extLst>
              <a:ext uri="{FF2B5EF4-FFF2-40B4-BE49-F238E27FC236}">
                <a16:creationId xmlns:a16="http://schemas.microsoft.com/office/drawing/2014/main" id="{F0A5C9C1-89EE-4662-A3AF-F28CE78B5708}"/>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sp>
        <p:nvSpPr>
          <p:cNvPr id="3" name="Tekstiruutu 3">
            <a:extLst>
              <a:ext uri="{FF2B5EF4-FFF2-40B4-BE49-F238E27FC236}">
                <a16:creationId xmlns:a16="http://schemas.microsoft.com/office/drawing/2014/main" id="{36362B13-1E87-433F-A6B3-0FE3C17318E0}"/>
              </a:ext>
            </a:extLst>
          </p:cNvPr>
          <p:cNvSpPr txBox="1"/>
          <p:nvPr/>
        </p:nvSpPr>
        <p:spPr>
          <a:xfrm>
            <a:off x="5249012" y="5088050"/>
            <a:ext cx="6551118" cy="584777"/>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200" b="1" i="0" u="none" strike="noStrike" kern="1200" cap="none" spc="0" baseline="0">
                <a:solidFill>
                  <a:srgbClr val="4D4E50"/>
                </a:solidFill>
                <a:uFillTx/>
                <a:latin typeface="Calibri" pitchFamily="34"/>
                <a:cs typeface="Calibri" pitchFamily="34"/>
              </a:rPr>
              <a:t>•  jyu.wisdom.fi/polkukartta •</a:t>
            </a:r>
            <a:endParaRPr lang="fi-FI" sz="3200" b="0" i="0" u="none" strike="noStrike" kern="1200" cap="none" spc="0" baseline="0">
              <a:solidFill>
                <a:srgbClr val="4D4E50"/>
              </a:solidFill>
              <a:uFillTx/>
              <a:latin typeface="Calibri" pitchFamily="34"/>
              <a:cs typeface="Calibri" pitchFamily="34"/>
            </a:endParaRPr>
          </a:p>
        </p:txBody>
      </p:sp>
      <p:pic>
        <p:nvPicPr>
          <p:cNvPr id="4" name="Kuva 6" descr="Kuva, joka sisältää kohteen teksti&#10;&#10;Kuvaus luotu automaattisesti">
            <a:extLst>
              <a:ext uri="{FF2B5EF4-FFF2-40B4-BE49-F238E27FC236}">
                <a16:creationId xmlns:a16="http://schemas.microsoft.com/office/drawing/2014/main" id="{DF5738B0-5D33-4502-A49D-2D289AB6B733}"/>
              </a:ext>
            </a:extLst>
          </p:cNvPr>
          <p:cNvPicPr>
            <a:picLocks noChangeAspect="1"/>
          </p:cNvPicPr>
          <p:nvPr/>
        </p:nvPicPr>
        <p:blipFill>
          <a:blip r:embed="rId3"/>
          <a:stretch>
            <a:fillRect/>
          </a:stretch>
        </p:blipFill>
        <p:spPr>
          <a:xfrm>
            <a:off x="5026255" y="495138"/>
            <a:ext cx="6851772" cy="1507388"/>
          </a:xfrm>
          <a:prstGeom prst="rect">
            <a:avLst/>
          </a:prstGeom>
          <a:noFill/>
          <a:ln cap="flat">
            <a:noFill/>
          </a:ln>
        </p:spPr>
      </p:pic>
    </p:spTree>
    <p:extLst>
      <p:ext uri="{BB962C8B-B14F-4D97-AF65-F5344CB8AC3E}">
        <p14:creationId xmlns:p14="http://schemas.microsoft.com/office/powerpoint/2010/main" val="33942486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LOGOT_Otsake isolla">
    <p:spTree>
      <p:nvGrpSpPr>
        <p:cNvPr id="1" name=""/>
        <p:cNvGrpSpPr/>
        <p:nvPr/>
      </p:nvGrpSpPr>
      <p:grpSpPr>
        <a:xfrm>
          <a:off x="0" y="0"/>
          <a:ext cx="0" cy="0"/>
          <a:chOff x="0" y="0"/>
          <a:chExt cx="0" cy="0"/>
        </a:xfrm>
      </p:grpSpPr>
      <p:cxnSp>
        <p:nvCxnSpPr>
          <p:cNvPr id="2" name="Suora yhdysviiva 18">
            <a:extLst>
              <a:ext uri="{FF2B5EF4-FFF2-40B4-BE49-F238E27FC236}">
                <a16:creationId xmlns:a16="http://schemas.microsoft.com/office/drawing/2014/main" id="{5E9BD3EF-DF5F-496E-9C4A-FADBD377B5AA}"/>
              </a:ext>
            </a:extLst>
          </p:cNvPr>
          <p:cNvCxnSpPr/>
          <p:nvPr/>
        </p:nvCxnSpPr>
        <p:spPr>
          <a:xfrm>
            <a:off x="661641" y="6341967"/>
            <a:ext cx="10786939" cy="0"/>
          </a:xfrm>
          <a:prstGeom prst="straightConnector1">
            <a:avLst/>
          </a:prstGeom>
          <a:noFill/>
          <a:ln w="12701" cap="flat">
            <a:solidFill>
              <a:srgbClr val="4D4E50"/>
            </a:solidFill>
            <a:prstDash val="solid"/>
            <a:miter/>
          </a:ln>
        </p:spPr>
      </p:cxnSp>
      <p:pic>
        <p:nvPicPr>
          <p:cNvPr id="3" name="Kuva 8">
            <a:extLst>
              <a:ext uri="{FF2B5EF4-FFF2-40B4-BE49-F238E27FC236}">
                <a16:creationId xmlns:a16="http://schemas.microsoft.com/office/drawing/2014/main" id="{B84DBFE3-6FE8-4BE4-B97E-803E3D25C455}"/>
              </a:ext>
            </a:extLst>
          </p:cNvPr>
          <p:cNvPicPr>
            <a:picLocks noChangeAspect="1"/>
          </p:cNvPicPr>
          <p:nvPr/>
        </p:nvPicPr>
        <p:blipFill>
          <a:blip r:embed="rId2"/>
          <a:stretch>
            <a:fillRect/>
          </a:stretch>
        </p:blipFill>
        <p:spPr>
          <a:xfrm>
            <a:off x="4347569" y="4769821"/>
            <a:ext cx="2775588" cy="979624"/>
          </a:xfrm>
          <a:prstGeom prst="rect">
            <a:avLst/>
          </a:prstGeom>
          <a:noFill/>
          <a:ln cap="flat">
            <a:noFill/>
          </a:ln>
        </p:spPr>
      </p:pic>
      <p:sp>
        <p:nvSpPr>
          <p:cNvPr id="4" name="Tekstiruutu 9">
            <a:extLst>
              <a:ext uri="{FF2B5EF4-FFF2-40B4-BE49-F238E27FC236}">
                <a16:creationId xmlns:a16="http://schemas.microsoft.com/office/drawing/2014/main" id="{62559A28-81C2-4AF8-84D9-A3055E6C4C8D}"/>
              </a:ext>
            </a:extLst>
          </p:cNvPr>
          <p:cNvSpPr txBox="1"/>
          <p:nvPr/>
        </p:nvSpPr>
        <p:spPr>
          <a:xfrm>
            <a:off x="2010226" y="6426238"/>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pic>
        <p:nvPicPr>
          <p:cNvPr id="5" name="Kuva 11">
            <a:extLst>
              <a:ext uri="{FF2B5EF4-FFF2-40B4-BE49-F238E27FC236}">
                <a16:creationId xmlns:a16="http://schemas.microsoft.com/office/drawing/2014/main" id="{0AD6CB1F-4DC3-4AFC-95CF-6A9116DC195F}"/>
              </a:ext>
            </a:extLst>
          </p:cNvPr>
          <p:cNvPicPr>
            <a:picLocks noChangeAspect="1"/>
          </p:cNvPicPr>
          <p:nvPr/>
        </p:nvPicPr>
        <p:blipFill>
          <a:blip r:embed="rId3"/>
          <a:stretch>
            <a:fillRect/>
          </a:stretch>
        </p:blipFill>
        <p:spPr>
          <a:xfrm>
            <a:off x="2795814" y="4961278"/>
            <a:ext cx="884270" cy="915853"/>
          </a:xfrm>
          <a:prstGeom prst="rect">
            <a:avLst/>
          </a:prstGeom>
          <a:noFill/>
          <a:ln cap="flat">
            <a:noFill/>
          </a:ln>
        </p:spPr>
      </p:pic>
      <p:pic>
        <p:nvPicPr>
          <p:cNvPr id="6" name="Kuva 12">
            <a:extLst>
              <a:ext uri="{FF2B5EF4-FFF2-40B4-BE49-F238E27FC236}">
                <a16:creationId xmlns:a16="http://schemas.microsoft.com/office/drawing/2014/main" id="{9197A9F6-CED2-4E30-AF17-C6D9A2C76D11}"/>
              </a:ext>
            </a:extLst>
          </p:cNvPr>
          <p:cNvPicPr>
            <a:picLocks noChangeAspect="1"/>
          </p:cNvPicPr>
          <p:nvPr/>
        </p:nvPicPr>
        <p:blipFill>
          <a:blip r:embed="rId4"/>
          <a:stretch>
            <a:fillRect/>
          </a:stretch>
        </p:blipFill>
        <p:spPr>
          <a:xfrm>
            <a:off x="4546506" y="3190972"/>
            <a:ext cx="2377714" cy="594424"/>
          </a:xfrm>
          <a:prstGeom prst="rect">
            <a:avLst/>
          </a:prstGeom>
          <a:noFill/>
          <a:ln cap="flat">
            <a:noFill/>
          </a:ln>
        </p:spPr>
      </p:pic>
      <p:pic>
        <p:nvPicPr>
          <p:cNvPr id="7" name="Kuva 13">
            <a:extLst>
              <a:ext uri="{FF2B5EF4-FFF2-40B4-BE49-F238E27FC236}">
                <a16:creationId xmlns:a16="http://schemas.microsoft.com/office/drawing/2014/main" id="{661248FA-FAB7-497A-95AB-153DB792F27C}"/>
              </a:ext>
            </a:extLst>
          </p:cNvPr>
          <p:cNvPicPr>
            <a:picLocks noChangeAspect="1"/>
          </p:cNvPicPr>
          <p:nvPr/>
        </p:nvPicPr>
        <p:blipFill>
          <a:blip r:embed="rId5"/>
          <a:stretch>
            <a:fillRect/>
          </a:stretch>
        </p:blipFill>
        <p:spPr>
          <a:xfrm>
            <a:off x="6254422" y="2008443"/>
            <a:ext cx="2660455" cy="1064178"/>
          </a:xfrm>
          <a:prstGeom prst="rect">
            <a:avLst/>
          </a:prstGeom>
          <a:noFill/>
          <a:ln cap="flat">
            <a:noFill/>
          </a:ln>
        </p:spPr>
      </p:pic>
      <p:pic>
        <p:nvPicPr>
          <p:cNvPr id="8" name="Kuva 14">
            <a:extLst>
              <a:ext uri="{FF2B5EF4-FFF2-40B4-BE49-F238E27FC236}">
                <a16:creationId xmlns:a16="http://schemas.microsoft.com/office/drawing/2014/main" id="{228C140F-ED0C-4B85-8642-71AF4126C844}"/>
              </a:ext>
            </a:extLst>
          </p:cNvPr>
          <p:cNvPicPr>
            <a:picLocks noChangeAspect="1"/>
          </p:cNvPicPr>
          <p:nvPr/>
        </p:nvPicPr>
        <p:blipFill>
          <a:blip r:embed="rId6"/>
          <a:stretch>
            <a:fillRect/>
          </a:stretch>
        </p:blipFill>
        <p:spPr>
          <a:xfrm>
            <a:off x="7280983" y="2905048"/>
            <a:ext cx="1633895" cy="1064178"/>
          </a:xfrm>
          <a:prstGeom prst="rect">
            <a:avLst/>
          </a:prstGeom>
          <a:noFill/>
          <a:ln cap="flat">
            <a:noFill/>
          </a:ln>
        </p:spPr>
      </p:pic>
      <p:pic>
        <p:nvPicPr>
          <p:cNvPr id="9" name="Kuva 15">
            <a:extLst>
              <a:ext uri="{FF2B5EF4-FFF2-40B4-BE49-F238E27FC236}">
                <a16:creationId xmlns:a16="http://schemas.microsoft.com/office/drawing/2014/main" id="{0ABC4553-89E7-4FC9-B72E-FBF6E35FB058}"/>
              </a:ext>
            </a:extLst>
          </p:cNvPr>
          <p:cNvPicPr>
            <a:picLocks noChangeAspect="1"/>
          </p:cNvPicPr>
          <p:nvPr/>
        </p:nvPicPr>
        <p:blipFill>
          <a:blip r:embed="rId7"/>
          <a:stretch>
            <a:fillRect/>
          </a:stretch>
        </p:blipFill>
        <p:spPr>
          <a:xfrm>
            <a:off x="7378421" y="4863995"/>
            <a:ext cx="1128515" cy="797530"/>
          </a:xfrm>
          <a:prstGeom prst="rect">
            <a:avLst/>
          </a:prstGeom>
          <a:noFill/>
          <a:ln cap="flat">
            <a:noFill/>
          </a:ln>
        </p:spPr>
      </p:pic>
      <p:pic>
        <p:nvPicPr>
          <p:cNvPr id="10" name="Kuva 16">
            <a:extLst>
              <a:ext uri="{FF2B5EF4-FFF2-40B4-BE49-F238E27FC236}">
                <a16:creationId xmlns:a16="http://schemas.microsoft.com/office/drawing/2014/main" id="{175D82B8-B129-4830-9AD2-694C1D10260B}"/>
              </a:ext>
            </a:extLst>
          </p:cNvPr>
          <p:cNvPicPr>
            <a:picLocks noChangeAspect="1"/>
          </p:cNvPicPr>
          <p:nvPr/>
        </p:nvPicPr>
        <p:blipFill>
          <a:blip r:embed="rId8"/>
          <a:stretch>
            <a:fillRect/>
          </a:stretch>
        </p:blipFill>
        <p:spPr>
          <a:xfrm>
            <a:off x="1770186" y="2664762"/>
            <a:ext cx="2872852" cy="1615973"/>
          </a:xfrm>
          <a:prstGeom prst="rect">
            <a:avLst/>
          </a:prstGeom>
          <a:noFill/>
          <a:ln cap="flat">
            <a:noFill/>
          </a:ln>
        </p:spPr>
      </p:pic>
      <p:pic>
        <p:nvPicPr>
          <p:cNvPr id="11" name="Kuva 17" descr="Kuva, joka sisältää kohteen teksti&#10;&#10;Kuvaus luotu automaattisesti">
            <a:extLst>
              <a:ext uri="{FF2B5EF4-FFF2-40B4-BE49-F238E27FC236}">
                <a16:creationId xmlns:a16="http://schemas.microsoft.com/office/drawing/2014/main" id="{13071244-0199-45DE-ACB9-6A33F9ED35D4}"/>
              </a:ext>
            </a:extLst>
          </p:cNvPr>
          <p:cNvPicPr>
            <a:picLocks noChangeAspect="1"/>
          </p:cNvPicPr>
          <p:nvPr/>
        </p:nvPicPr>
        <p:blipFill>
          <a:blip r:embed="rId9"/>
          <a:stretch>
            <a:fillRect/>
          </a:stretch>
        </p:blipFill>
        <p:spPr>
          <a:xfrm>
            <a:off x="3360575" y="1908014"/>
            <a:ext cx="2484104" cy="986738"/>
          </a:xfrm>
          <a:prstGeom prst="rect">
            <a:avLst/>
          </a:prstGeom>
          <a:noFill/>
          <a:ln cap="flat">
            <a:noFill/>
          </a:ln>
        </p:spPr>
      </p:pic>
      <p:pic>
        <p:nvPicPr>
          <p:cNvPr id="12" name="Kuva 19" descr="Kuva, joka sisältää kohteen teksti&#10;&#10;Kuvaus luotu automaattisesti">
            <a:extLst>
              <a:ext uri="{FF2B5EF4-FFF2-40B4-BE49-F238E27FC236}">
                <a16:creationId xmlns:a16="http://schemas.microsoft.com/office/drawing/2014/main" id="{6FBD4C4E-CF0C-4B29-AD6C-7C8DF8269FFB}"/>
              </a:ext>
            </a:extLst>
          </p:cNvPr>
          <p:cNvPicPr>
            <a:picLocks noChangeAspect="1"/>
          </p:cNvPicPr>
          <p:nvPr/>
        </p:nvPicPr>
        <p:blipFill>
          <a:blip r:embed="rId10"/>
          <a:stretch>
            <a:fillRect/>
          </a:stretch>
        </p:blipFill>
        <p:spPr>
          <a:xfrm>
            <a:off x="2820192" y="394033"/>
            <a:ext cx="6048975" cy="1330772"/>
          </a:xfrm>
          <a:prstGeom prst="rect">
            <a:avLst/>
          </a:prstGeom>
          <a:noFill/>
          <a:ln cap="flat">
            <a:noFill/>
          </a:ln>
        </p:spPr>
      </p:pic>
    </p:spTree>
    <p:extLst>
      <p:ext uri="{BB962C8B-B14F-4D97-AF65-F5344CB8AC3E}">
        <p14:creationId xmlns:p14="http://schemas.microsoft.com/office/powerpoint/2010/main" val="34187993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LOGOT_otsake pienellä">
    <p:spTree>
      <p:nvGrpSpPr>
        <p:cNvPr id="1" name=""/>
        <p:cNvGrpSpPr/>
        <p:nvPr/>
      </p:nvGrpSpPr>
      <p:grpSpPr>
        <a:xfrm>
          <a:off x="0" y="0"/>
          <a:ext cx="0" cy="0"/>
          <a:chOff x="0" y="0"/>
          <a:chExt cx="0" cy="0"/>
        </a:xfrm>
      </p:grpSpPr>
      <p:cxnSp>
        <p:nvCxnSpPr>
          <p:cNvPr id="2" name="Suora yhdysviiva 18">
            <a:extLst>
              <a:ext uri="{FF2B5EF4-FFF2-40B4-BE49-F238E27FC236}">
                <a16:creationId xmlns:a16="http://schemas.microsoft.com/office/drawing/2014/main" id="{C85FC8D0-0CEB-4776-B59C-129FFAC98C95}"/>
              </a:ext>
            </a:extLst>
          </p:cNvPr>
          <p:cNvCxnSpPr/>
          <p:nvPr/>
        </p:nvCxnSpPr>
        <p:spPr>
          <a:xfrm>
            <a:off x="661641" y="6341967"/>
            <a:ext cx="10786939" cy="0"/>
          </a:xfrm>
          <a:prstGeom prst="straightConnector1">
            <a:avLst/>
          </a:prstGeom>
          <a:noFill/>
          <a:ln w="12701" cap="flat">
            <a:solidFill>
              <a:srgbClr val="4D4E50"/>
            </a:solidFill>
            <a:prstDash val="solid"/>
            <a:miter/>
          </a:ln>
        </p:spPr>
      </p:cxnSp>
      <p:pic>
        <p:nvPicPr>
          <p:cNvPr id="3" name="Kuva 8">
            <a:extLst>
              <a:ext uri="{FF2B5EF4-FFF2-40B4-BE49-F238E27FC236}">
                <a16:creationId xmlns:a16="http://schemas.microsoft.com/office/drawing/2014/main" id="{78C6706B-67C4-45F5-B849-5077AFB50A03}"/>
              </a:ext>
            </a:extLst>
          </p:cNvPr>
          <p:cNvPicPr>
            <a:picLocks noChangeAspect="1"/>
          </p:cNvPicPr>
          <p:nvPr/>
        </p:nvPicPr>
        <p:blipFill>
          <a:blip r:embed="rId2"/>
          <a:stretch>
            <a:fillRect/>
          </a:stretch>
        </p:blipFill>
        <p:spPr>
          <a:xfrm>
            <a:off x="4346518" y="4214039"/>
            <a:ext cx="3289800" cy="1161105"/>
          </a:xfrm>
          <a:prstGeom prst="rect">
            <a:avLst/>
          </a:prstGeom>
          <a:noFill/>
          <a:ln cap="flat">
            <a:noFill/>
          </a:ln>
        </p:spPr>
      </p:pic>
      <p:sp>
        <p:nvSpPr>
          <p:cNvPr id="4" name="Tekstiruutu 9">
            <a:extLst>
              <a:ext uri="{FF2B5EF4-FFF2-40B4-BE49-F238E27FC236}">
                <a16:creationId xmlns:a16="http://schemas.microsoft.com/office/drawing/2014/main" id="{F6601F12-BCD4-43F7-8343-C930B8906270}"/>
              </a:ext>
            </a:extLst>
          </p:cNvPr>
          <p:cNvSpPr txBox="1"/>
          <p:nvPr/>
        </p:nvSpPr>
        <p:spPr>
          <a:xfrm>
            <a:off x="2010226" y="6426238"/>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pic>
        <p:nvPicPr>
          <p:cNvPr id="5" name="Kuva 11">
            <a:extLst>
              <a:ext uri="{FF2B5EF4-FFF2-40B4-BE49-F238E27FC236}">
                <a16:creationId xmlns:a16="http://schemas.microsoft.com/office/drawing/2014/main" id="{8597B48A-53AC-4057-B79F-20E0F11610CD}"/>
              </a:ext>
            </a:extLst>
          </p:cNvPr>
          <p:cNvPicPr>
            <a:picLocks noChangeAspect="1"/>
          </p:cNvPicPr>
          <p:nvPr/>
        </p:nvPicPr>
        <p:blipFill>
          <a:blip r:embed="rId3"/>
          <a:stretch>
            <a:fillRect/>
          </a:stretch>
        </p:blipFill>
        <p:spPr>
          <a:xfrm>
            <a:off x="2901446" y="4472211"/>
            <a:ext cx="1109103" cy="1148715"/>
          </a:xfrm>
          <a:prstGeom prst="rect">
            <a:avLst/>
          </a:prstGeom>
          <a:noFill/>
          <a:ln cap="flat">
            <a:noFill/>
          </a:ln>
        </p:spPr>
      </p:pic>
      <p:pic>
        <p:nvPicPr>
          <p:cNvPr id="6" name="Kuva 12">
            <a:extLst>
              <a:ext uri="{FF2B5EF4-FFF2-40B4-BE49-F238E27FC236}">
                <a16:creationId xmlns:a16="http://schemas.microsoft.com/office/drawing/2014/main" id="{4398BB04-ECB2-40C1-88D9-10C30B6CE188}"/>
              </a:ext>
            </a:extLst>
          </p:cNvPr>
          <p:cNvPicPr>
            <a:picLocks noChangeAspect="1"/>
          </p:cNvPicPr>
          <p:nvPr/>
        </p:nvPicPr>
        <p:blipFill>
          <a:blip r:embed="rId4"/>
          <a:stretch>
            <a:fillRect/>
          </a:stretch>
        </p:blipFill>
        <p:spPr>
          <a:xfrm>
            <a:off x="4661803" y="3034765"/>
            <a:ext cx="2779026" cy="694761"/>
          </a:xfrm>
          <a:prstGeom prst="rect">
            <a:avLst/>
          </a:prstGeom>
          <a:noFill/>
          <a:ln cap="flat">
            <a:noFill/>
          </a:ln>
        </p:spPr>
      </p:pic>
      <p:pic>
        <p:nvPicPr>
          <p:cNvPr id="7" name="Kuva 13">
            <a:extLst>
              <a:ext uri="{FF2B5EF4-FFF2-40B4-BE49-F238E27FC236}">
                <a16:creationId xmlns:a16="http://schemas.microsoft.com/office/drawing/2014/main" id="{6897A5C2-4E83-49C1-BE56-6251C5B5F740}"/>
              </a:ext>
            </a:extLst>
          </p:cNvPr>
          <p:cNvPicPr>
            <a:picLocks noChangeAspect="1"/>
          </p:cNvPicPr>
          <p:nvPr/>
        </p:nvPicPr>
        <p:blipFill>
          <a:blip r:embed="rId5"/>
          <a:stretch>
            <a:fillRect/>
          </a:stretch>
        </p:blipFill>
        <p:spPr>
          <a:xfrm>
            <a:off x="6334286" y="1417804"/>
            <a:ext cx="3109499" cy="1243803"/>
          </a:xfrm>
          <a:prstGeom prst="rect">
            <a:avLst/>
          </a:prstGeom>
          <a:noFill/>
          <a:ln cap="flat">
            <a:noFill/>
          </a:ln>
        </p:spPr>
      </p:pic>
      <p:pic>
        <p:nvPicPr>
          <p:cNvPr id="8" name="Kuva 14">
            <a:extLst>
              <a:ext uri="{FF2B5EF4-FFF2-40B4-BE49-F238E27FC236}">
                <a16:creationId xmlns:a16="http://schemas.microsoft.com/office/drawing/2014/main" id="{8F557F1D-32AE-47DF-B1A3-47A5D9268487}"/>
              </a:ext>
            </a:extLst>
          </p:cNvPr>
          <p:cNvPicPr>
            <a:picLocks noChangeAspect="1"/>
          </p:cNvPicPr>
          <p:nvPr/>
        </p:nvPicPr>
        <p:blipFill>
          <a:blip r:embed="rId6"/>
          <a:stretch>
            <a:fillRect/>
          </a:stretch>
        </p:blipFill>
        <p:spPr>
          <a:xfrm>
            <a:off x="8087173" y="2766343"/>
            <a:ext cx="1909678" cy="1243803"/>
          </a:xfrm>
          <a:prstGeom prst="rect">
            <a:avLst/>
          </a:prstGeom>
          <a:noFill/>
          <a:ln cap="flat">
            <a:noFill/>
          </a:ln>
        </p:spPr>
      </p:pic>
      <p:pic>
        <p:nvPicPr>
          <p:cNvPr id="9" name="Kuva 15">
            <a:extLst>
              <a:ext uri="{FF2B5EF4-FFF2-40B4-BE49-F238E27FC236}">
                <a16:creationId xmlns:a16="http://schemas.microsoft.com/office/drawing/2014/main" id="{5894F86A-C1EB-4E23-B1B3-D5F124D99939}"/>
              </a:ext>
            </a:extLst>
          </p:cNvPr>
          <p:cNvPicPr>
            <a:picLocks noChangeAspect="1"/>
          </p:cNvPicPr>
          <p:nvPr/>
        </p:nvPicPr>
        <p:blipFill>
          <a:blip r:embed="rId7"/>
          <a:stretch>
            <a:fillRect/>
          </a:stretch>
        </p:blipFill>
        <p:spPr>
          <a:xfrm>
            <a:off x="7790980" y="4374928"/>
            <a:ext cx="1415308" cy="1000216"/>
          </a:xfrm>
          <a:prstGeom prst="rect">
            <a:avLst/>
          </a:prstGeom>
          <a:noFill/>
          <a:ln cap="flat">
            <a:noFill/>
          </a:ln>
        </p:spPr>
      </p:pic>
      <p:pic>
        <p:nvPicPr>
          <p:cNvPr id="10" name="Kuva 16">
            <a:extLst>
              <a:ext uri="{FF2B5EF4-FFF2-40B4-BE49-F238E27FC236}">
                <a16:creationId xmlns:a16="http://schemas.microsoft.com/office/drawing/2014/main" id="{B1AFC925-91E7-47D9-BB94-368DC6BD05A9}"/>
              </a:ext>
            </a:extLst>
          </p:cNvPr>
          <p:cNvPicPr>
            <a:picLocks noChangeAspect="1"/>
          </p:cNvPicPr>
          <p:nvPr/>
        </p:nvPicPr>
        <p:blipFill>
          <a:blip r:embed="rId8"/>
          <a:stretch>
            <a:fillRect/>
          </a:stretch>
        </p:blipFill>
        <p:spPr>
          <a:xfrm>
            <a:off x="1229941" y="2425071"/>
            <a:ext cx="3357740" cy="1888729"/>
          </a:xfrm>
          <a:prstGeom prst="rect">
            <a:avLst/>
          </a:prstGeom>
          <a:noFill/>
          <a:ln cap="flat">
            <a:noFill/>
          </a:ln>
        </p:spPr>
      </p:pic>
      <p:pic>
        <p:nvPicPr>
          <p:cNvPr id="11" name="Kuva 17" descr="Kuva, joka sisältää kohteen teksti&#10;&#10;Kuvaus luotu automaattisesti">
            <a:extLst>
              <a:ext uri="{FF2B5EF4-FFF2-40B4-BE49-F238E27FC236}">
                <a16:creationId xmlns:a16="http://schemas.microsoft.com/office/drawing/2014/main" id="{5609AE58-66DB-4F95-B94A-4CA2AE98051C}"/>
              </a:ext>
            </a:extLst>
          </p:cNvPr>
          <p:cNvPicPr>
            <a:picLocks noChangeAspect="1"/>
          </p:cNvPicPr>
          <p:nvPr/>
        </p:nvPicPr>
        <p:blipFill>
          <a:blip r:embed="rId9"/>
          <a:stretch>
            <a:fillRect/>
          </a:stretch>
        </p:blipFill>
        <p:spPr>
          <a:xfrm>
            <a:off x="2807738" y="1230599"/>
            <a:ext cx="2903384" cy="1153287"/>
          </a:xfrm>
          <a:prstGeom prst="rect">
            <a:avLst/>
          </a:prstGeom>
          <a:noFill/>
          <a:ln cap="flat">
            <a:noFill/>
          </a:ln>
        </p:spPr>
      </p:pic>
      <p:pic>
        <p:nvPicPr>
          <p:cNvPr id="12" name="Kuva 19" descr="Kuva, joka sisältää kohteen teksti&#10;&#10;Kuvaus luotu automaattisesti">
            <a:extLst>
              <a:ext uri="{FF2B5EF4-FFF2-40B4-BE49-F238E27FC236}">
                <a16:creationId xmlns:a16="http://schemas.microsoft.com/office/drawing/2014/main" id="{227E422B-729B-470E-A0C4-B96B745D178A}"/>
              </a:ext>
            </a:extLst>
          </p:cNvPr>
          <p:cNvPicPr>
            <a:picLocks noChangeAspect="1"/>
          </p:cNvPicPr>
          <p:nvPr/>
        </p:nvPicPr>
        <p:blipFill>
          <a:blip r:embed="rId10"/>
          <a:stretch>
            <a:fillRect/>
          </a:stretch>
        </p:blipFill>
        <p:spPr>
          <a:xfrm>
            <a:off x="415201" y="352876"/>
            <a:ext cx="2532065" cy="557052"/>
          </a:xfrm>
          <a:prstGeom prst="rect">
            <a:avLst/>
          </a:prstGeom>
          <a:noFill/>
          <a:ln cap="flat">
            <a:noFill/>
          </a:ln>
        </p:spPr>
      </p:pic>
    </p:spTree>
    <p:extLst>
      <p:ext uri="{BB962C8B-B14F-4D97-AF65-F5344CB8AC3E}">
        <p14:creationId xmlns:p14="http://schemas.microsoft.com/office/powerpoint/2010/main" val="31114302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336649"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Tree>
    <p:extLst>
      <p:ext uri="{BB962C8B-B14F-4D97-AF65-F5344CB8AC3E}">
        <p14:creationId xmlns:p14="http://schemas.microsoft.com/office/powerpoint/2010/main" val="8035668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152650" y="6360458"/>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2485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59172046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152650" y="6360458"/>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Tree>
    <p:extLst>
      <p:ext uri="{BB962C8B-B14F-4D97-AF65-F5344CB8AC3E}">
        <p14:creationId xmlns:p14="http://schemas.microsoft.com/office/powerpoint/2010/main" val="4044575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9" name="Kuva 8">
            <a:extLst>
              <a:ext uri="{FF2B5EF4-FFF2-40B4-BE49-F238E27FC236}">
                <a16:creationId xmlns:a16="http://schemas.microsoft.com/office/drawing/2014/main" id="{DCBF6133-70AB-D44B-8346-50191D2B67C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02846" y="6396341"/>
            <a:ext cx="445739" cy="461659"/>
          </a:xfrm>
          <a:prstGeom prst="rect">
            <a:avLst/>
          </a:prstGeom>
        </p:spPr>
      </p:pic>
      <p:pic>
        <p:nvPicPr>
          <p:cNvPr id="10" name="Kuva 9">
            <a:extLst>
              <a:ext uri="{FF2B5EF4-FFF2-40B4-BE49-F238E27FC236}">
                <a16:creationId xmlns:a16="http://schemas.microsoft.com/office/drawing/2014/main" id="{CB42AA08-15DD-244B-9611-3D47AD86E2F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294009" y="636368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1850" y="6356349"/>
            <a:ext cx="1968426" cy="433054"/>
          </a:xfrm>
          <a:prstGeom prst="rect">
            <a:avLst/>
          </a:prstGeom>
        </p:spPr>
      </p:pic>
      <p:pic>
        <p:nvPicPr>
          <p:cNvPr id="9" name="Kuva 8">
            <a:extLst>
              <a:ext uri="{FF2B5EF4-FFF2-40B4-BE49-F238E27FC236}">
                <a16:creationId xmlns:a16="http://schemas.microsoft.com/office/drawing/2014/main" id="{0D3AC702-472B-474C-BD28-4D1A341A213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7173" y="6389005"/>
            <a:ext cx="445739" cy="461659"/>
          </a:xfrm>
          <a:prstGeom prst="rect">
            <a:avLst/>
          </a:prstGeom>
        </p:spPr>
      </p:pic>
      <p:pic>
        <p:nvPicPr>
          <p:cNvPr id="10" name="Kuva 9">
            <a:extLst>
              <a:ext uri="{FF2B5EF4-FFF2-40B4-BE49-F238E27FC236}">
                <a16:creationId xmlns:a16="http://schemas.microsoft.com/office/drawing/2014/main" id="{0C931357-9F11-EE49-92C1-8688EC84025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58336" y="6356349"/>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bg2">
                    <a:lumMod val="50000"/>
                  </a:schemeClr>
                </a:solidFill>
                <a:latin typeface="+mj-lt"/>
              </a:defRPr>
            </a:lvl1pPr>
            <a:lvl2pPr>
              <a:defRPr>
                <a:solidFill>
                  <a:schemeClr val="bg2">
                    <a:lumMod val="50000"/>
                  </a:schemeClr>
                </a:solidFill>
                <a:latin typeface="Calibri" panose="020F0502020204030204" pitchFamily="34" charset="0"/>
                <a:cs typeface="Calibri" panose="020F0502020204030204" pitchFamily="34" charset="0"/>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0" name="Kuva 9">
            <a:extLst>
              <a:ext uri="{FF2B5EF4-FFF2-40B4-BE49-F238E27FC236}">
                <a16:creationId xmlns:a16="http://schemas.microsoft.com/office/drawing/2014/main" id="{BD26FEAF-9EFB-0B4C-98C2-2BA8A7C8D91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70965"/>
            <a:ext cx="445739" cy="461659"/>
          </a:xfrm>
          <a:prstGeom prst="rect">
            <a:avLst/>
          </a:prstGeom>
        </p:spPr>
      </p:pic>
      <p:pic>
        <p:nvPicPr>
          <p:cNvPr id="12" name="Kuva 11">
            <a:extLst>
              <a:ext uri="{FF2B5EF4-FFF2-40B4-BE49-F238E27FC236}">
                <a16:creationId xmlns:a16="http://schemas.microsoft.com/office/drawing/2014/main" id="{6AE95B5C-0777-B74B-B4AC-DD047E0367F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8309"/>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bg2">
                    <a:lumMod val="50000"/>
                  </a:schemeClr>
                </a:solidFill>
                <a:latin typeface="+mj-lt"/>
              </a:defRPr>
            </a:lvl1pPr>
            <a:lvl2pPr>
              <a:defRPr>
                <a:solidFill>
                  <a:schemeClr val="bg2">
                    <a:lumMod val="50000"/>
                  </a:schemeClr>
                </a:solidFill>
                <a:latin typeface="+mj-lt"/>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bg2">
                    <a:lumMod val="50000"/>
                  </a:schemeClr>
                </a:solidFill>
                <a:latin typeface="+mj-lt"/>
              </a:defRPr>
            </a:lvl1pPr>
            <a:lvl2pPr>
              <a:defRPr>
                <a:solidFill>
                  <a:schemeClr val="bg2">
                    <a:lumMod val="50000"/>
                  </a:schemeClr>
                </a:solidFill>
                <a:latin typeface="+mj-lt"/>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AC09A987-BDF0-8B42-BF89-98ED3D47BC4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87056"/>
            <a:ext cx="445739" cy="461659"/>
          </a:xfrm>
          <a:prstGeom prst="rect">
            <a:avLst/>
          </a:prstGeom>
        </p:spPr>
      </p:pic>
      <p:pic>
        <p:nvPicPr>
          <p:cNvPr id="12" name="Kuva 11">
            <a:extLst>
              <a:ext uri="{FF2B5EF4-FFF2-40B4-BE49-F238E27FC236}">
                <a16:creationId xmlns:a16="http://schemas.microsoft.com/office/drawing/2014/main" id="{9C537954-4ADF-5640-BB6D-F79C875264A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54400"/>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p:nvPr>
        </p:nvSpPr>
        <p:spPr>
          <a:xfrm>
            <a:off x="839788" y="2505075"/>
            <a:ext cx="5157787" cy="3684588"/>
          </a:xfrm>
        </p:spPr>
        <p:txBody>
          <a:bodyPr/>
          <a:lstStyle>
            <a:lvl1pPr>
              <a:defRPr sz="2400">
                <a:solidFill>
                  <a:schemeClr val="bg2">
                    <a:lumMod val="50000"/>
                  </a:schemeClr>
                </a:solidFill>
                <a:latin typeface="+mj-lt"/>
              </a:defRPr>
            </a:lvl1pPr>
            <a:lvl2pPr>
              <a:defRPr sz="2000">
                <a:solidFill>
                  <a:schemeClr val="bg2">
                    <a:lumMod val="50000"/>
                  </a:schemeClr>
                </a:solidFill>
                <a:latin typeface="+mj-lt"/>
              </a:defRPr>
            </a:lvl2pPr>
            <a:lvl3pPr>
              <a:defRPr sz="1800">
                <a:solidFill>
                  <a:schemeClr val="bg2">
                    <a:lumMod val="50000"/>
                  </a:schemeClr>
                </a:solidFill>
                <a:latin typeface="+mj-lt"/>
              </a:defRPr>
            </a:lvl3pPr>
            <a:lvl4pPr>
              <a:defRPr sz="1400">
                <a:solidFill>
                  <a:schemeClr val="bg2">
                    <a:lumMod val="50000"/>
                  </a:schemeClr>
                </a:solidFill>
                <a:latin typeface="+mj-lt"/>
              </a:defRPr>
            </a:lvl4pPr>
            <a:lvl5pPr>
              <a:defRPr sz="1400">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bg2">
                    <a:lumMod val="50000"/>
                  </a:schemeClr>
                </a:solidFill>
                <a:latin typeface="+mj-lt"/>
              </a:defRPr>
            </a:lvl1pPr>
            <a:lvl2pPr>
              <a:defRPr sz="2000">
                <a:solidFill>
                  <a:schemeClr val="bg2">
                    <a:lumMod val="50000"/>
                  </a:schemeClr>
                </a:solidFill>
                <a:latin typeface="+mj-lt"/>
              </a:defRPr>
            </a:lvl2pPr>
            <a:lvl3pPr>
              <a:defRPr sz="1800">
                <a:solidFill>
                  <a:schemeClr val="bg2">
                    <a:lumMod val="50000"/>
                  </a:schemeClr>
                </a:solidFill>
                <a:latin typeface="+mj-lt"/>
              </a:defRPr>
            </a:lvl3pPr>
            <a:lvl4pPr>
              <a:defRPr sz="1400">
                <a:solidFill>
                  <a:schemeClr val="bg2">
                    <a:lumMod val="50000"/>
                  </a:schemeClr>
                </a:solidFill>
                <a:latin typeface="+mj-lt"/>
              </a:defRPr>
            </a:lvl4pPr>
            <a:lvl5pPr>
              <a:defRPr sz="1400">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2" name="Kuva 11">
            <a:extLst>
              <a:ext uri="{FF2B5EF4-FFF2-40B4-BE49-F238E27FC236}">
                <a16:creationId xmlns:a16="http://schemas.microsoft.com/office/drawing/2014/main" id="{362749E7-BFFF-5F45-BEDE-DC1EA1B8ED6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56350"/>
            <a:ext cx="445739" cy="461659"/>
          </a:xfrm>
          <a:prstGeom prst="rect">
            <a:avLst/>
          </a:prstGeom>
        </p:spPr>
      </p:pic>
      <p:pic>
        <p:nvPicPr>
          <p:cNvPr id="14" name="Kuva 13">
            <a:extLst>
              <a:ext uri="{FF2B5EF4-FFF2-40B4-BE49-F238E27FC236}">
                <a16:creationId xmlns:a16="http://schemas.microsoft.com/office/drawing/2014/main" id="{090CBDB2-4939-EA4E-B9CB-910B762057D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23694"/>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EC47BCFF-D298-984B-AFFD-115CAB9BE3D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65919"/>
            <a:ext cx="445739" cy="461659"/>
          </a:xfrm>
          <a:prstGeom prst="rect">
            <a:avLst/>
          </a:prstGeom>
        </p:spPr>
      </p:pic>
      <p:pic>
        <p:nvPicPr>
          <p:cNvPr id="10" name="Kuva 9">
            <a:extLst>
              <a:ext uri="{FF2B5EF4-FFF2-40B4-BE49-F238E27FC236}">
                <a16:creationId xmlns:a16="http://schemas.microsoft.com/office/drawing/2014/main" id="{D132070A-F21F-AF46-A04C-997D27C0733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3263"/>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EC47BCFF-D298-984B-AFFD-115CAB9BE3D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65919"/>
            <a:ext cx="445739" cy="461659"/>
          </a:xfrm>
          <a:prstGeom prst="rect">
            <a:avLst/>
          </a:prstGeom>
        </p:spPr>
      </p:pic>
      <p:pic>
        <p:nvPicPr>
          <p:cNvPr id="10" name="Kuva 9">
            <a:extLst>
              <a:ext uri="{FF2B5EF4-FFF2-40B4-BE49-F238E27FC236}">
                <a16:creationId xmlns:a16="http://schemas.microsoft.com/office/drawing/2014/main" id="{D132070A-F21F-AF46-A04C-997D27C0733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3263"/>
            <a:ext cx="586639" cy="414586"/>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Tree>
    <p:extLst>
      <p:ext uri="{BB962C8B-B14F-4D97-AF65-F5344CB8AC3E}">
        <p14:creationId xmlns:p14="http://schemas.microsoft.com/office/powerpoint/2010/main" val="40696999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7">
            <a:extLst>
              <a:ext uri="{FF2B5EF4-FFF2-40B4-BE49-F238E27FC236}">
                <a16:creationId xmlns:a16="http://schemas.microsoft.com/office/drawing/2014/main" id="{B4BF5AB5-0028-954D-9925-ECAA421C6A4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56350"/>
            <a:ext cx="445739" cy="461659"/>
          </a:xfrm>
          <a:prstGeom prst="rect">
            <a:avLst/>
          </a:prstGeom>
        </p:spPr>
      </p:pic>
      <p:pic>
        <p:nvPicPr>
          <p:cNvPr id="9" name="Kuva 8">
            <a:extLst>
              <a:ext uri="{FF2B5EF4-FFF2-40B4-BE49-F238E27FC236}">
                <a16:creationId xmlns:a16="http://schemas.microsoft.com/office/drawing/2014/main" id="{9D78DC91-CB15-F44C-8294-FD9784DEA20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23694"/>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A2F8A52A-0015-8446-B600-41E997CBDE8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89006"/>
            <a:ext cx="445739" cy="461659"/>
          </a:xfrm>
          <a:prstGeom prst="rect">
            <a:avLst/>
          </a:prstGeom>
        </p:spPr>
      </p:pic>
      <p:pic>
        <p:nvPicPr>
          <p:cNvPr id="12" name="Kuva 11">
            <a:extLst>
              <a:ext uri="{FF2B5EF4-FFF2-40B4-BE49-F238E27FC236}">
                <a16:creationId xmlns:a16="http://schemas.microsoft.com/office/drawing/2014/main" id="{CDD4ABB9-0C54-2A4B-B5D9-1B8BFDFB664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56350"/>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52D86256-3C65-2D43-8DEF-BF6B7524003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70965"/>
            <a:ext cx="445739" cy="461659"/>
          </a:xfrm>
          <a:prstGeom prst="rect">
            <a:avLst/>
          </a:prstGeom>
        </p:spPr>
      </p:pic>
      <p:pic>
        <p:nvPicPr>
          <p:cNvPr id="12" name="Kuva 11">
            <a:extLst>
              <a:ext uri="{FF2B5EF4-FFF2-40B4-BE49-F238E27FC236}">
                <a16:creationId xmlns:a16="http://schemas.microsoft.com/office/drawing/2014/main" id="{5453D76C-D10B-BF4A-AC88-82284B6ACA8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8309"/>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67772608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52637-6392-5BBB-35AC-DACA4126FA3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i-FI"/>
          </a:p>
        </p:txBody>
      </p:sp>
      <p:sp>
        <p:nvSpPr>
          <p:cNvPr id="3" name="Subtitle 2">
            <a:extLst>
              <a:ext uri="{FF2B5EF4-FFF2-40B4-BE49-F238E27FC236}">
                <a16:creationId xmlns:a16="http://schemas.microsoft.com/office/drawing/2014/main" id="{62D50AEC-7F35-5BB1-1C0E-E6CC7ECD1F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
        <p:nvSpPr>
          <p:cNvPr id="4" name="Date Placeholder 3">
            <a:extLst>
              <a:ext uri="{FF2B5EF4-FFF2-40B4-BE49-F238E27FC236}">
                <a16:creationId xmlns:a16="http://schemas.microsoft.com/office/drawing/2014/main" id="{A65A288D-B167-5E16-4F68-7CAF7C0AC7CD}"/>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0EA87509-6352-4E8F-7B20-11488ECA1A5D}"/>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CBF8EA02-6C07-114D-56E9-8EC7FD4EC2B8}"/>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8748015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19387-211C-EC38-A687-8F1417F6CC0C}"/>
              </a:ext>
            </a:extLst>
          </p:cNvPr>
          <p:cNvSpPr>
            <a:spLocks noGrp="1"/>
          </p:cNvSpPr>
          <p:nvPr>
            <p:ph type="title"/>
          </p:nvPr>
        </p:nvSpPr>
        <p:spPr/>
        <p:txBody>
          <a:bodyPr/>
          <a:lstStyle/>
          <a:p>
            <a:r>
              <a:rPr lang="en-US"/>
              <a:t>Click to edit Master title style</a:t>
            </a:r>
            <a:endParaRPr lang="fi-FI"/>
          </a:p>
        </p:txBody>
      </p:sp>
      <p:sp>
        <p:nvSpPr>
          <p:cNvPr id="3" name="Content Placeholder 2">
            <a:extLst>
              <a:ext uri="{FF2B5EF4-FFF2-40B4-BE49-F238E27FC236}">
                <a16:creationId xmlns:a16="http://schemas.microsoft.com/office/drawing/2014/main" id="{BFD9B4C1-6699-C637-6A09-1E71B9515B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DDD08A34-7CA9-5AFA-9345-69404A3B4406}"/>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04EB86A3-1FEE-9A50-83D8-539688A096AC}"/>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86766115-C0D8-0100-3B6F-C19B35B70521}"/>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90707216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1077-F1DF-0A8F-0419-02887645C9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i-FI"/>
          </a:p>
        </p:txBody>
      </p:sp>
      <p:sp>
        <p:nvSpPr>
          <p:cNvPr id="3" name="Text Placeholder 2">
            <a:extLst>
              <a:ext uri="{FF2B5EF4-FFF2-40B4-BE49-F238E27FC236}">
                <a16:creationId xmlns:a16="http://schemas.microsoft.com/office/drawing/2014/main" id="{0AE20CCF-A1F5-4719-1EB2-AEA709CD6B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94C0E9-5E4C-E883-3B1B-E7FEF43B8CC5}"/>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32E2C7A3-D722-83E6-5EE2-168848322A7B}"/>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E7457578-8696-87F1-7FF7-82EBFA262140}"/>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994803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EE901-3988-15E4-FB9B-0E7F9BE50974}"/>
              </a:ext>
            </a:extLst>
          </p:cNvPr>
          <p:cNvSpPr>
            <a:spLocks noGrp="1"/>
          </p:cNvSpPr>
          <p:nvPr>
            <p:ph type="title"/>
          </p:nvPr>
        </p:nvSpPr>
        <p:spPr/>
        <p:txBody>
          <a:bodyPr/>
          <a:lstStyle/>
          <a:p>
            <a:r>
              <a:rPr lang="en-US"/>
              <a:t>Click to edit Master title style</a:t>
            </a:r>
            <a:endParaRPr lang="fi-FI"/>
          </a:p>
        </p:txBody>
      </p:sp>
      <p:sp>
        <p:nvSpPr>
          <p:cNvPr id="3" name="Content Placeholder 2">
            <a:extLst>
              <a:ext uri="{FF2B5EF4-FFF2-40B4-BE49-F238E27FC236}">
                <a16:creationId xmlns:a16="http://schemas.microsoft.com/office/drawing/2014/main" id="{84A47420-BE78-052C-5D5A-9FD24AB1CE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Content Placeholder 3">
            <a:extLst>
              <a:ext uri="{FF2B5EF4-FFF2-40B4-BE49-F238E27FC236}">
                <a16:creationId xmlns:a16="http://schemas.microsoft.com/office/drawing/2014/main" id="{E497F667-040B-AA00-1699-4E2B9401961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5" name="Date Placeholder 4">
            <a:extLst>
              <a:ext uri="{FF2B5EF4-FFF2-40B4-BE49-F238E27FC236}">
                <a16:creationId xmlns:a16="http://schemas.microsoft.com/office/drawing/2014/main" id="{1E831E7D-13EB-2AE8-E378-CED3419DFAF7}"/>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6" name="Footer Placeholder 5">
            <a:extLst>
              <a:ext uri="{FF2B5EF4-FFF2-40B4-BE49-F238E27FC236}">
                <a16:creationId xmlns:a16="http://schemas.microsoft.com/office/drawing/2014/main" id="{E466D097-6FEF-8824-D3DB-BD0B25759802}"/>
              </a:ext>
            </a:extLst>
          </p:cNvPr>
          <p:cNvSpPr>
            <a:spLocks noGrp="1"/>
          </p:cNvSpPr>
          <p:nvPr>
            <p:ph type="ftr" sz="quarter" idx="11"/>
          </p:nvPr>
        </p:nvSpPr>
        <p:spPr/>
        <p:txBody>
          <a:bodyPr/>
          <a:lstStyle/>
          <a:p>
            <a:endParaRPr lang="fi-FI"/>
          </a:p>
        </p:txBody>
      </p:sp>
      <p:sp>
        <p:nvSpPr>
          <p:cNvPr id="7" name="Slide Number Placeholder 6">
            <a:extLst>
              <a:ext uri="{FF2B5EF4-FFF2-40B4-BE49-F238E27FC236}">
                <a16:creationId xmlns:a16="http://schemas.microsoft.com/office/drawing/2014/main" id="{DE1E9901-EDFC-ABEE-5218-7D35C4873BBD}"/>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48808657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1F757-463E-16D3-634E-B9FFC4027775}"/>
              </a:ext>
            </a:extLst>
          </p:cNvPr>
          <p:cNvSpPr>
            <a:spLocks noGrp="1"/>
          </p:cNvSpPr>
          <p:nvPr>
            <p:ph type="title"/>
          </p:nvPr>
        </p:nvSpPr>
        <p:spPr>
          <a:xfrm>
            <a:off x="839788" y="365125"/>
            <a:ext cx="10515600" cy="1325563"/>
          </a:xfrm>
        </p:spPr>
        <p:txBody>
          <a:bodyPr/>
          <a:lstStyle/>
          <a:p>
            <a:r>
              <a:rPr lang="en-US"/>
              <a:t>Click to edit Master title style</a:t>
            </a:r>
            <a:endParaRPr lang="fi-FI"/>
          </a:p>
        </p:txBody>
      </p:sp>
      <p:sp>
        <p:nvSpPr>
          <p:cNvPr id="3" name="Text Placeholder 2">
            <a:extLst>
              <a:ext uri="{FF2B5EF4-FFF2-40B4-BE49-F238E27FC236}">
                <a16:creationId xmlns:a16="http://schemas.microsoft.com/office/drawing/2014/main" id="{B99E98E3-A813-37D9-43DC-C1C874A55D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78FB80-0E24-3276-3C4F-02141B363A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5" name="Text Placeholder 4">
            <a:extLst>
              <a:ext uri="{FF2B5EF4-FFF2-40B4-BE49-F238E27FC236}">
                <a16:creationId xmlns:a16="http://schemas.microsoft.com/office/drawing/2014/main" id="{139354A4-7B65-F014-544B-95293C717C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C4E3FD-D95C-E7FC-6406-7416848A619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7" name="Date Placeholder 6">
            <a:extLst>
              <a:ext uri="{FF2B5EF4-FFF2-40B4-BE49-F238E27FC236}">
                <a16:creationId xmlns:a16="http://schemas.microsoft.com/office/drawing/2014/main" id="{8E0FAEC1-DD0E-A669-41DB-3E87069C0BE1}"/>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8" name="Footer Placeholder 7">
            <a:extLst>
              <a:ext uri="{FF2B5EF4-FFF2-40B4-BE49-F238E27FC236}">
                <a16:creationId xmlns:a16="http://schemas.microsoft.com/office/drawing/2014/main" id="{BDF0208B-8BE0-54EA-F8B5-26D777FCD727}"/>
              </a:ext>
            </a:extLst>
          </p:cNvPr>
          <p:cNvSpPr>
            <a:spLocks noGrp="1"/>
          </p:cNvSpPr>
          <p:nvPr>
            <p:ph type="ftr" sz="quarter" idx="11"/>
          </p:nvPr>
        </p:nvSpPr>
        <p:spPr/>
        <p:txBody>
          <a:bodyPr/>
          <a:lstStyle/>
          <a:p>
            <a:endParaRPr lang="fi-FI"/>
          </a:p>
        </p:txBody>
      </p:sp>
      <p:sp>
        <p:nvSpPr>
          <p:cNvPr id="9" name="Slide Number Placeholder 8">
            <a:extLst>
              <a:ext uri="{FF2B5EF4-FFF2-40B4-BE49-F238E27FC236}">
                <a16:creationId xmlns:a16="http://schemas.microsoft.com/office/drawing/2014/main" id="{4C41AEBC-5CAC-345E-A199-BA9732C7B78A}"/>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6487290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045F5-35AF-2008-F233-11EDF449D7EB}"/>
              </a:ext>
            </a:extLst>
          </p:cNvPr>
          <p:cNvSpPr>
            <a:spLocks noGrp="1"/>
          </p:cNvSpPr>
          <p:nvPr>
            <p:ph type="title"/>
          </p:nvPr>
        </p:nvSpPr>
        <p:spPr/>
        <p:txBody>
          <a:bodyPr/>
          <a:lstStyle/>
          <a:p>
            <a:r>
              <a:rPr lang="en-US"/>
              <a:t>Click to edit Master title style</a:t>
            </a:r>
            <a:endParaRPr lang="fi-FI"/>
          </a:p>
        </p:txBody>
      </p:sp>
      <p:sp>
        <p:nvSpPr>
          <p:cNvPr id="3" name="Date Placeholder 2">
            <a:extLst>
              <a:ext uri="{FF2B5EF4-FFF2-40B4-BE49-F238E27FC236}">
                <a16:creationId xmlns:a16="http://schemas.microsoft.com/office/drawing/2014/main" id="{E79B0FFC-FF9D-955B-0497-316336BA2738}"/>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4" name="Footer Placeholder 3">
            <a:extLst>
              <a:ext uri="{FF2B5EF4-FFF2-40B4-BE49-F238E27FC236}">
                <a16:creationId xmlns:a16="http://schemas.microsoft.com/office/drawing/2014/main" id="{2F52BC60-2CFD-6A0E-95DE-F0F4E6C3249D}"/>
              </a:ext>
            </a:extLst>
          </p:cNvPr>
          <p:cNvSpPr>
            <a:spLocks noGrp="1"/>
          </p:cNvSpPr>
          <p:nvPr>
            <p:ph type="ftr" sz="quarter" idx="11"/>
          </p:nvPr>
        </p:nvSpPr>
        <p:spPr/>
        <p:txBody>
          <a:bodyPr/>
          <a:lstStyle/>
          <a:p>
            <a:endParaRPr lang="fi-FI"/>
          </a:p>
        </p:txBody>
      </p:sp>
      <p:sp>
        <p:nvSpPr>
          <p:cNvPr id="5" name="Slide Number Placeholder 4">
            <a:extLst>
              <a:ext uri="{FF2B5EF4-FFF2-40B4-BE49-F238E27FC236}">
                <a16:creationId xmlns:a16="http://schemas.microsoft.com/office/drawing/2014/main" id="{EA146AEE-EF4A-4AD8-339D-BA23B5A2E9D4}"/>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0758519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D6ACF6-0CE2-A237-9D99-60719F6B6654}"/>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3" name="Footer Placeholder 2">
            <a:extLst>
              <a:ext uri="{FF2B5EF4-FFF2-40B4-BE49-F238E27FC236}">
                <a16:creationId xmlns:a16="http://schemas.microsoft.com/office/drawing/2014/main" id="{DFF8F9E6-2425-F4D5-4271-076FA54F329E}"/>
              </a:ext>
            </a:extLst>
          </p:cNvPr>
          <p:cNvSpPr>
            <a:spLocks noGrp="1"/>
          </p:cNvSpPr>
          <p:nvPr>
            <p:ph type="ftr" sz="quarter" idx="11"/>
          </p:nvPr>
        </p:nvSpPr>
        <p:spPr/>
        <p:txBody>
          <a:bodyPr/>
          <a:lstStyle/>
          <a:p>
            <a:endParaRPr lang="fi-FI"/>
          </a:p>
        </p:txBody>
      </p:sp>
      <p:sp>
        <p:nvSpPr>
          <p:cNvPr id="4" name="Slide Number Placeholder 3">
            <a:extLst>
              <a:ext uri="{FF2B5EF4-FFF2-40B4-BE49-F238E27FC236}">
                <a16:creationId xmlns:a16="http://schemas.microsoft.com/office/drawing/2014/main" id="{A941178B-755A-7D3C-BEC1-50AD3B8CDDDE}"/>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327839711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A94B1-E426-AC33-46DC-7D85C8D043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Content Placeholder 2">
            <a:extLst>
              <a:ext uri="{FF2B5EF4-FFF2-40B4-BE49-F238E27FC236}">
                <a16:creationId xmlns:a16="http://schemas.microsoft.com/office/drawing/2014/main" id="{A44CA513-7750-861A-E6DD-375CEE7D20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Text Placeholder 3">
            <a:extLst>
              <a:ext uri="{FF2B5EF4-FFF2-40B4-BE49-F238E27FC236}">
                <a16:creationId xmlns:a16="http://schemas.microsoft.com/office/drawing/2014/main" id="{58C20984-5ABF-CE3A-DFF3-C498D519CD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281F35-AAEA-18D7-461F-A1FB4CB3BDB9}"/>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6" name="Footer Placeholder 5">
            <a:extLst>
              <a:ext uri="{FF2B5EF4-FFF2-40B4-BE49-F238E27FC236}">
                <a16:creationId xmlns:a16="http://schemas.microsoft.com/office/drawing/2014/main" id="{8BA28D91-CDD2-9443-87FF-73D13DAAD060}"/>
              </a:ext>
            </a:extLst>
          </p:cNvPr>
          <p:cNvSpPr>
            <a:spLocks noGrp="1"/>
          </p:cNvSpPr>
          <p:nvPr>
            <p:ph type="ftr" sz="quarter" idx="11"/>
          </p:nvPr>
        </p:nvSpPr>
        <p:spPr/>
        <p:txBody>
          <a:bodyPr/>
          <a:lstStyle/>
          <a:p>
            <a:endParaRPr lang="fi-FI"/>
          </a:p>
        </p:txBody>
      </p:sp>
      <p:sp>
        <p:nvSpPr>
          <p:cNvPr id="7" name="Slide Number Placeholder 6">
            <a:extLst>
              <a:ext uri="{FF2B5EF4-FFF2-40B4-BE49-F238E27FC236}">
                <a16:creationId xmlns:a16="http://schemas.microsoft.com/office/drawing/2014/main" id="{BC72E73E-499C-779C-0142-EE12EB27176A}"/>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23238017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CBAC3-EF93-2E94-759B-7C9462ABDE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Picture Placeholder 2">
            <a:extLst>
              <a:ext uri="{FF2B5EF4-FFF2-40B4-BE49-F238E27FC236}">
                <a16:creationId xmlns:a16="http://schemas.microsoft.com/office/drawing/2014/main" id="{14484171-4E4D-1A02-30F2-23B0B1E268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a:extLst>
              <a:ext uri="{FF2B5EF4-FFF2-40B4-BE49-F238E27FC236}">
                <a16:creationId xmlns:a16="http://schemas.microsoft.com/office/drawing/2014/main" id="{5EC6104C-E65A-A758-E582-E3E8001D91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B31E38-191F-5E5D-3EBB-19D2E948F365}"/>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6" name="Footer Placeholder 5">
            <a:extLst>
              <a:ext uri="{FF2B5EF4-FFF2-40B4-BE49-F238E27FC236}">
                <a16:creationId xmlns:a16="http://schemas.microsoft.com/office/drawing/2014/main" id="{5E11FC6B-B28B-0184-DDF1-096694B9D56A}"/>
              </a:ext>
            </a:extLst>
          </p:cNvPr>
          <p:cNvSpPr>
            <a:spLocks noGrp="1"/>
          </p:cNvSpPr>
          <p:nvPr>
            <p:ph type="ftr" sz="quarter" idx="11"/>
          </p:nvPr>
        </p:nvSpPr>
        <p:spPr/>
        <p:txBody>
          <a:bodyPr/>
          <a:lstStyle/>
          <a:p>
            <a:endParaRPr lang="fi-FI"/>
          </a:p>
        </p:txBody>
      </p:sp>
      <p:sp>
        <p:nvSpPr>
          <p:cNvPr id="7" name="Slide Number Placeholder 6">
            <a:extLst>
              <a:ext uri="{FF2B5EF4-FFF2-40B4-BE49-F238E27FC236}">
                <a16:creationId xmlns:a16="http://schemas.microsoft.com/office/drawing/2014/main" id="{6A0FFCC0-553F-52C4-3794-C01E3E8CB195}"/>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08253787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ED79D-7CFF-FBEB-C66C-7DA11A089062}"/>
              </a:ext>
            </a:extLst>
          </p:cNvPr>
          <p:cNvSpPr>
            <a:spLocks noGrp="1"/>
          </p:cNvSpPr>
          <p:nvPr>
            <p:ph type="title"/>
          </p:nvPr>
        </p:nvSpPr>
        <p:spPr/>
        <p:txBody>
          <a:bodyPr/>
          <a:lstStyle/>
          <a:p>
            <a:r>
              <a:rPr lang="en-US"/>
              <a:t>Click to edit Master title style</a:t>
            </a:r>
            <a:endParaRPr lang="fi-FI"/>
          </a:p>
        </p:txBody>
      </p:sp>
      <p:sp>
        <p:nvSpPr>
          <p:cNvPr id="3" name="Vertical Text Placeholder 2">
            <a:extLst>
              <a:ext uri="{FF2B5EF4-FFF2-40B4-BE49-F238E27FC236}">
                <a16:creationId xmlns:a16="http://schemas.microsoft.com/office/drawing/2014/main" id="{C325ABD2-6D88-AEFD-2CA8-3E65A5184C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F22A4F4E-F6B5-8CFB-9DC9-F7B77F3A6491}"/>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25A13D83-1345-2E51-017B-EBA2629CE030}"/>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3AF83970-A8CA-70F9-8FFA-7942CC9EAAAC}"/>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3370409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CD7BDA-61CB-B473-FDCC-090B7E0368B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i-FI"/>
          </a:p>
        </p:txBody>
      </p:sp>
      <p:sp>
        <p:nvSpPr>
          <p:cNvPr id="3" name="Vertical Text Placeholder 2">
            <a:extLst>
              <a:ext uri="{FF2B5EF4-FFF2-40B4-BE49-F238E27FC236}">
                <a16:creationId xmlns:a16="http://schemas.microsoft.com/office/drawing/2014/main" id="{93EC0B5F-A7A4-C1C3-E7C4-301EAD7507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5CFB638F-4952-7B34-F8FC-6A4AF282637A}"/>
              </a:ext>
            </a:extLst>
          </p:cNvPr>
          <p:cNvSpPr>
            <a:spLocks noGrp="1"/>
          </p:cNvSpPr>
          <p:nvPr>
            <p:ph type="dt" sz="half" idx="10"/>
          </p:nvPr>
        </p:nvSpPr>
        <p:spPr/>
        <p:txBody>
          <a:body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C49A19CF-283B-4C89-89A6-467E2F5B5A90}"/>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135C8C78-F901-9363-2133-8AE3D4A437A2}"/>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63395422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80356688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72046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ots. perustyyl. napsautt.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0445756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ots. perustyyl. napsautt.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ots. perustyyl. napsautt.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ots. perustyyl. napsautt.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ots. perustyyl. napsautt.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ots. perustyyl. napsautt.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6969992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i-FI"/>
              <a:t>Lisää kuva napsauttamalla kuvaketta</a:t>
            </a:r>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ots. perustyyl. napsautt.</a:t>
            </a:r>
          </a:p>
        </p:txBody>
      </p:sp>
    </p:spTree>
    <p:extLst>
      <p:ext uri="{BB962C8B-B14F-4D97-AF65-F5344CB8AC3E}">
        <p14:creationId xmlns:p14="http://schemas.microsoft.com/office/powerpoint/2010/main" val="267772608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theme" Target="../theme/theme3.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4.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slideLayout" Target="../slideLayouts/slideLayout101.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24" Type="http://schemas.openxmlformats.org/officeDocument/2006/relationships/theme" Target="../theme/theme5.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23" Type="http://schemas.openxmlformats.org/officeDocument/2006/relationships/slideLayout" Target="../slideLayouts/slideLayout103.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 Id="rId22"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3704" r:id="rId1"/>
    <p:sldLayoutId id="2147483674" r:id="rId2"/>
    <p:sldLayoutId id="2147483703" r:id="rId3"/>
    <p:sldLayoutId id="2147483685" r:id="rId4"/>
    <p:sldLayoutId id="2147483676" r:id="rId5"/>
    <p:sldLayoutId id="2147483705" r:id="rId6"/>
    <p:sldLayoutId id="2147483675" r:id="rId7"/>
    <p:sldLayoutId id="2147483677" r:id="rId8"/>
    <p:sldLayoutId id="2147483678" r:id="rId9"/>
    <p:sldLayoutId id="2147483679" r:id="rId10"/>
    <p:sldLayoutId id="2147484410" r:id="rId11"/>
    <p:sldLayoutId id="2147483680" r:id="rId12"/>
    <p:sldLayoutId id="2147483681" r:id="rId13"/>
    <p:sldLayoutId id="2147483682" r:id="rId14"/>
    <p:sldLayoutId id="2147483690" r:id="rId15"/>
    <p:sldLayoutId id="2147484407" r:id="rId16"/>
    <p:sldLayoutId id="2147484408" r:id="rId17"/>
    <p:sldLayoutId id="2147483694" r:id="rId18"/>
    <p:sldLayoutId id="2147483688" r:id="rId19"/>
    <p:sldLayoutId id="2147483691" r:id="rId20"/>
    <p:sldLayoutId id="2147484409" r:id="rId21"/>
    <p:sldLayoutId id="2147483695" r:id="rId22"/>
    <p:sldLayoutId id="2147483706" r:id="rId23"/>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9CB215C8-1E49-4AD0-87A1-F4BB089B2E20}"/>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fi-FI"/>
              <a:t>Muokkaa ots. perustyyl. napsautt.</a:t>
            </a:r>
          </a:p>
        </p:txBody>
      </p:sp>
      <p:sp>
        <p:nvSpPr>
          <p:cNvPr id="3" name="Tekstin paikkamerkki 2">
            <a:extLst>
              <a:ext uri="{FF2B5EF4-FFF2-40B4-BE49-F238E27FC236}">
                <a16:creationId xmlns:a16="http://schemas.microsoft.com/office/drawing/2014/main" id="{64B83CB3-1B84-48E9-A270-49EBF396ACAF}"/>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699ACDA1-594C-4D66-B810-0F0927C385C9}"/>
              </a:ext>
            </a:extLst>
          </p:cNvPr>
          <p:cNvSpPr txBox="1">
            <a:spLocks noGrp="1"/>
          </p:cNvSpPr>
          <p:nvPr>
            <p:ph type="dt" sz="half" idx="2"/>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fi-FI" sz="1000" b="0" i="0" u="none" strike="noStrike" kern="1200" cap="none" spc="0" baseline="0">
                <a:solidFill>
                  <a:srgbClr val="4D4E50"/>
                </a:solidFill>
                <a:uFillTx/>
                <a:latin typeface="Calibri"/>
              </a:defRPr>
            </a:lvl1pPr>
          </a:lstStyle>
          <a:p>
            <a:pPr lvl="0"/>
            <a:endParaRPr lang="fi-FI"/>
          </a:p>
        </p:txBody>
      </p:sp>
      <p:sp>
        <p:nvSpPr>
          <p:cNvPr id="5" name="Dian numeron paikkamerkki 5">
            <a:extLst>
              <a:ext uri="{FF2B5EF4-FFF2-40B4-BE49-F238E27FC236}">
                <a16:creationId xmlns:a16="http://schemas.microsoft.com/office/drawing/2014/main" id="{CBC394D1-7592-4D69-B66C-B075C582012F}"/>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fi-FI" sz="1200" b="0" i="0" u="none" strike="noStrike" kern="1200" cap="none" spc="0" baseline="0">
                <a:solidFill>
                  <a:srgbClr val="4D4E50"/>
                </a:solidFill>
                <a:uFillTx/>
                <a:latin typeface="Calibri"/>
              </a:defRPr>
            </a:lvl1pPr>
          </a:lstStyle>
          <a:p>
            <a:pPr lvl="0"/>
            <a:fld id="{DA9F1700-4C21-4A0A-8635-FFF883B6A50E}" type="slidenum">
              <a:t>‹#›</a:t>
            </a:fld>
            <a:endParaRPr lang="fi-FI"/>
          </a:p>
        </p:txBody>
      </p:sp>
      <p:sp>
        <p:nvSpPr>
          <p:cNvPr id="6" name="Alatunnisteen paikkamerkki 6">
            <a:extLst>
              <a:ext uri="{FF2B5EF4-FFF2-40B4-BE49-F238E27FC236}">
                <a16:creationId xmlns:a16="http://schemas.microsoft.com/office/drawing/2014/main" id="{85EAFDF2-ADDA-4129-97A3-202AF56F28D0}"/>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fi-FI" sz="1200" b="0" i="0" u="none" strike="noStrike" kern="1200" cap="none" spc="0" baseline="0">
                <a:solidFill>
                  <a:srgbClr val="909191"/>
                </a:solidFill>
                <a:uFillTx/>
                <a:latin typeface="Calibri"/>
              </a:defRPr>
            </a:lvl1pPr>
          </a:lstStyle>
          <a:p>
            <a:pPr lvl="0"/>
            <a:endParaRPr lang="fi-FI"/>
          </a:p>
        </p:txBody>
      </p:sp>
    </p:spTree>
    <p:extLst>
      <p:ext uri="{BB962C8B-B14F-4D97-AF65-F5344CB8AC3E}">
        <p14:creationId xmlns:p14="http://schemas.microsoft.com/office/powerpoint/2010/main" val="1896688731"/>
      </p:ext>
    </p:extLst>
  </p:cSld>
  <p:clrMap bg1="lt1" tx1="dk1" bg2="lt2" tx2="dk2" accent1="accent1" accent2="accent2" accent3="accent3" accent4="accent4" accent5="accent5" accent6="accent6" hlink="hlink" folHlink="folHlink"/>
  <p:sldLayoutIdLst>
    <p:sldLayoutId id="2147484412" r:id="rId1"/>
    <p:sldLayoutId id="2147484413" r:id="rId2"/>
    <p:sldLayoutId id="2147484414" r:id="rId3"/>
    <p:sldLayoutId id="2147484415" r:id="rId4"/>
    <p:sldLayoutId id="2147484416" r:id="rId5"/>
    <p:sldLayoutId id="2147484417" r:id="rId6"/>
    <p:sldLayoutId id="2147484418" r:id="rId7"/>
    <p:sldLayoutId id="2147484419" r:id="rId8"/>
    <p:sldLayoutId id="2147484420" r:id="rId9"/>
    <p:sldLayoutId id="2147484421" r:id="rId10"/>
    <p:sldLayoutId id="2147484422" r:id="rId11"/>
    <p:sldLayoutId id="2147484423" r:id="rId12"/>
    <p:sldLayoutId id="2147484424" r:id="rId13"/>
    <p:sldLayoutId id="2147484425" r:id="rId14"/>
    <p:sldLayoutId id="2147484426" r:id="rId15"/>
    <p:sldLayoutId id="2147484427" r:id="rId16"/>
    <p:sldLayoutId id="2147484428" r:id="rId17"/>
    <p:sldLayoutId id="2147484429" r:id="rId18"/>
    <p:sldLayoutId id="2147484430" r:id="rId19"/>
    <p:sldLayoutId id="2147484431" r:id="rId20"/>
    <p:sldLayoutId id="2147484432" r:id="rId21"/>
    <p:sldLayoutId id="2147484433" r:id="rId22"/>
    <p:sldLayoutId id="2147484434" r:id="rId23"/>
  </p:sldLayoutIdLst>
  <p:txStyles>
    <p:titleStyle>
      <a:lvl1pPr marL="0" marR="0" lvl="0" indent="0" algn="l" defTabSz="914400" rtl="0" fontAlgn="auto" hangingPunct="1">
        <a:lnSpc>
          <a:spcPct val="90000"/>
        </a:lnSpc>
        <a:spcBef>
          <a:spcPts val="0"/>
        </a:spcBef>
        <a:spcAft>
          <a:spcPts val="0"/>
        </a:spcAft>
        <a:buNone/>
        <a:tabLst/>
        <a:defRPr lang="fi-FI" sz="4400" b="1" i="0" u="none" strike="noStrike" kern="1200" cap="none" spc="0" baseline="0">
          <a:solidFill>
            <a:srgbClr val="262728"/>
          </a:solidFill>
          <a:uFillTx/>
          <a:latin typeface="Calibri"/>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fi-FI" sz="3200" b="0" i="0" u="none" strike="noStrike" kern="1200" cap="none" spc="0" baseline="0">
          <a:solidFill>
            <a:srgbClr val="1D1D1E"/>
          </a:solidFill>
          <a:uFillTx/>
          <a:latin typeface="Open Sans Light" pitchFamily="34"/>
          <a:ea typeface="Open Sans Light" pitchFamily="34"/>
          <a:cs typeface="Open Sans Light"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i-FI" sz="2800" b="0" i="0" u="none" strike="noStrike" kern="1200" cap="none" spc="0" baseline="0">
          <a:solidFill>
            <a:srgbClr val="1D1D1E"/>
          </a:solidFill>
          <a:uFillTx/>
          <a:latin typeface="Open Sans Light" pitchFamily="34"/>
          <a:ea typeface="Open Sans Light" pitchFamily="34"/>
          <a:cs typeface="Open Sans Light"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i-FI" sz="2400" b="0" i="0" u="none" strike="noStrike" kern="1200" cap="none" spc="0" baseline="0">
          <a:solidFill>
            <a:srgbClr val="1D1D1E"/>
          </a:solidFill>
          <a:uFillTx/>
          <a:latin typeface="Open Sans Light" pitchFamily="34"/>
          <a:ea typeface="Open Sans Light" pitchFamily="34"/>
          <a:cs typeface="Open Sans Light"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i-FI" sz="2000" b="0" i="0" u="none" strike="noStrike" kern="1200" cap="none" spc="0" baseline="0">
          <a:solidFill>
            <a:srgbClr val="1D1D1E"/>
          </a:solidFill>
          <a:uFillTx/>
          <a:latin typeface="Open Sans Light" pitchFamily="34"/>
          <a:ea typeface="Open Sans Light" pitchFamily="34"/>
          <a:cs typeface="Open Sans Light"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i-FI" sz="1800" b="0" i="0" u="none" strike="noStrike" kern="1200" cap="none" spc="0" baseline="0">
          <a:solidFill>
            <a:srgbClr val="1D1D1E"/>
          </a:solidFill>
          <a:uFillTx/>
          <a:latin typeface="Open Sans Light" pitchFamily="34"/>
          <a:ea typeface="Open Sans Light" pitchFamily="34"/>
          <a:cs typeface="Open Sans Light"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4436" r:id="rId1"/>
    <p:sldLayoutId id="2147484437" r:id="rId2"/>
    <p:sldLayoutId id="2147484438" r:id="rId3"/>
    <p:sldLayoutId id="2147484439" r:id="rId4"/>
    <p:sldLayoutId id="2147484440" r:id="rId5"/>
    <p:sldLayoutId id="2147484441" r:id="rId6"/>
    <p:sldLayoutId id="2147484442" r:id="rId7"/>
    <p:sldLayoutId id="2147484443" r:id="rId8"/>
    <p:sldLayoutId id="2147484444" r:id="rId9"/>
    <p:sldLayoutId id="2147484445" r:id="rId10"/>
    <p:sldLayoutId id="2147484446" r:id="rId11"/>
    <p:sldLayoutId id="2147484447" r:id="rId12"/>
    <p:sldLayoutId id="2147484448" r:id="rId13"/>
    <p:sldLayoutId id="2147484449" r:id="rId14"/>
    <p:sldLayoutId id="2147484450" r:id="rId15"/>
    <p:sldLayoutId id="2147484451" r:id="rId16"/>
    <p:sldLayoutId id="2147484452" r:id="rId17"/>
    <p:sldLayoutId id="2147484453" r:id="rId18"/>
    <p:sldLayoutId id="2147484454" r:id="rId19"/>
    <p:sldLayoutId id="2147484455" r:id="rId20"/>
    <p:sldLayoutId id="2147484456" r:id="rId21"/>
    <p:sldLayoutId id="2147484457" r:id="rId22"/>
    <p:sldLayoutId id="2147484458" r:id="rId23"/>
  </p:sldLayoutIdLst>
  <p:hf hdr="0" ftr="0"/>
  <p:txStyles>
    <p:titleStyle>
      <a:lvl1pPr algn="l" defTabSz="914400" rtl="0" eaLnBrk="1" latinLnBrk="0" hangingPunct="1">
        <a:lnSpc>
          <a:spcPct val="90000"/>
        </a:lnSpc>
        <a:spcBef>
          <a:spcPct val="0"/>
        </a:spcBef>
        <a:buNone/>
        <a:defRPr sz="4400" b="1" kern="1200">
          <a:solidFill>
            <a:schemeClr val="bg2">
              <a:lumMod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57B087-CC11-F257-D826-624171FB2E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i-FI"/>
          </a:p>
        </p:txBody>
      </p:sp>
      <p:sp>
        <p:nvSpPr>
          <p:cNvPr id="3" name="Text Placeholder 2">
            <a:extLst>
              <a:ext uri="{FF2B5EF4-FFF2-40B4-BE49-F238E27FC236}">
                <a16:creationId xmlns:a16="http://schemas.microsoft.com/office/drawing/2014/main" id="{967A3F32-823E-DBAE-C877-46701FC9D9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7E6A96B0-69C5-2A11-04A9-9E23C6BF3C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77E133-6C62-474F-826C-8579EC5650A8}" type="datetimeFigureOut">
              <a:rPr lang="fi-FI" smtClean="0"/>
              <a:t>29.8.2023</a:t>
            </a:fld>
            <a:endParaRPr lang="fi-FI"/>
          </a:p>
        </p:txBody>
      </p:sp>
      <p:sp>
        <p:nvSpPr>
          <p:cNvPr id="5" name="Footer Placeholder 4">
            <a:extLst>
              <a:ext uri="{FF2B5EF4-FFF2-40B4-BE49-F238E27FC236}">
                <a16:creationId xmlns:a16="http://schemas.microsoft.com/office/drawing/2014/main" id="{34CEA6A0-A713-08CF-35AC-121007910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a:extLst>
              <a:ext uri="{FF2B5EF4-FFF2-40B4-BE49-F238E27FC236}">
                <a16:creationId xmlns:a16="http://schemas.microsoft.com/office/drawing/2014/main" id="{735B8140-FE92-CF2A-009D-3F4B3BEB89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89ED80-F1E4-4546-8D4D-563EC56AD99F}" type="slidenum">
              <a:rPr lang="fi-FI" smtClean="0"/>
              <a:t>‹#›</a:t>
            </a:fld>
            <a:endParaRPr lang="fi-FI"/>
          </a:p>
        </p:txBody>
      </p:sp>
    </p:spTree>
    <p:extLst>
      <p:ext uri="{BB962C8B-B14F-4D97-AF65-F5344CB8AC3E}">
        <p14:creationId xmlns:p14="http://schemas.microsoft.com/office/powerpoint/2010/main" val="1931080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4460" r:id="rId1"/>
    <p:sldLayoutId id="2147484461" r:id="rId2"/>
    <p:sldLayoutId id="2147484462" r:id="rId3"/>
    <p:sldLayoutId id="2147484463" r:id="rId4"/>
    <p:sldLayoutId id="2147484464" r:id="rId5"/>
    <p:sldLayoutId id="2147484465" r:id="rId6"/>
    <p:sldLayoutId id="2147484466" r:id="rId7"/>
    <p:sldLayoutId id="2147484467" r:id="rId8"/>
    <p:sldLayoutId id="2147484468" r:id="rId9"/>
    <p:sldLayoutId id="2147484469" r:id="rId10"/>
    <p:sldLayoutId id="2147484470" r:id="rId11"/>
    <p:sldLayoutId id="2147484471" r:id="rId12"/>
    <p:sldLayoutId id="2147484472" r:id="rId13"/>
    <p:sldLayoutId id="2147484473" r:id="rId14"/>
    <p:sldLayoutId id="2147484474" r:id="rId15"/>
    <p:sldLayoutId id="2147484475" r:id="rId16"/>
    <p:sldLayoutId id="2147484476" r:id="rId17"/>
    <p:sldLayoutId id="2147484477" r:id="rId18"/>
    <p:sldLayoutId id="2147484478" r:id="rId19"/>
    <p:sldLayoutId id="2147484479" r:id="rId20"/>
    <p:sldLayoutId id="2147484480" r:id="rId21"/>
    <p:sldLayoutId id="2147484481" r:id="rId22"/>
    <p:sldLayoutId id="2147484482" r:id="rId23"/>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image" Target="../media/image33.pn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hyperlink" Target="https://m3.jyu.fi/jyumv/ohjelmat/science/muut/polku-2.0/mita-huomenna-syotaisiin-verkkototeutuksen-tallenteet/recording-17-07-2023-11.03" TargetMode="External"/><Relationship Id="rId1" Type="http://schemas.openxmlformats.org/officeDocument/2006/relationships/slideLayout" Target="../slideLayouts/slideLayout8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74.xml"/><Relationship Id="rId4" Type="http://schemas.openxmlformats.org/officeDocument/2006/relationships/image" Target="../media/image3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E938B-D530-C94D-B649-635E728F87C2}"/>
              </a:ext>
            </a:extLst>
          </p:cNvPr>
          <p:cNvSpPr>
            <a:spLocks noGrp="1"/>
          </p:cNvSpPr>
          <p:nvPr>
            <p:ph type="title"/>
          </p:nvPr>
        </p:nvSpPr>
        <p:spPr>
          <a:xfrm>
            <a:off x="1524003" y="1384026"/>
            <a:ext cx="9144000" cy="2387598"/>
          </a:xfrm>
        </p:spPr>
        <p:txBody>
          <a:bodyPr/>
          <a:lstStyle/>
          <a:p>
            <a:r>
              <a:rPr lang="en-US" err="1"/>
              <a:t>Globaali</a:t>
            </a:r>
            <a:r>
              <a:rPr lang="en-US"/>
              <a:t> </a:t>
            </a:r>
            <a:r>
              <a:rPr lang="en-US" err="1"/>
              <a:t>ruokajärjestelmä</a:t>
            </a:r>
          </a:p>
        </p:txBody>
      </p:sp>
      <p:sp>
        <p:nvSpPr>
          <p:cNvPr id="3" name="Text Placeholder 2">
            <a:extLst>
              <a:ext uri="{FF2B5EF4-FFF2-40B4-BE49-F238E27FC236}">
                <a16:creationId xmlns:a16="http://schemas.microsoft.com/office/drawing/2014/main" id="{24E8BD5E-55C2-9366-1573-75080692A136}"/>
              </a:ext>
            </a:extLst>
          </p:cNvPr>
          <p:cNvSpPr>
            <a:spLocks noGrp="1"/>
          </p:cNvSpPr>
          <p:nvPr>
            <p:ph type="subTitle" idx="4294967295"/>
          </p:nvPr>
        </p:nvSpPr>
        <p:spPr>
          <a:xfrm>
            <a:off x="1524000" y="3925888"/>
            <a:ext cx="9144000" cy="723900"/>
          </a:xfrm>
        </p:spPr>
        <p:txBody>
          <a:bodyPr/>
          <a:lstStyle/>
          <a:p>
            <a:pPr marL="0" indent="0" algn="ctr">
              <a:buNone/>
            </a:pPr>
            <a:r>
              <a:rPr lang="en-US"/>
              <a:t>Miikka Salo</a:t>
            </a:r>
            <a:endParaRPr lang="fi-FI"/>
          </a:p>
        </p:txBody>
      </p:sp>
    </p:spTree>
    <p:extLst>
      <p:ext uri="{BB962C8B-B14F-4D97-AF65-F5344CB8AC3E}">
        <p14:creationId xmlns:p14="http://schemas.microsoft.com/office/powerpoint/2010/main" val="2155699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0B23F-8F21-21F5-42F5-C4D5AF69BCAF}"/>
              </a:ext>
            </a:extLst>
          </p:cNvPr>
          <p:cNvSpPr>
            <a:spLocks noGrp="1"/>
          </p:cNvSpPr>
          <p:nvPr>
            <p:ph type="title"/>
          </p:nvPr>
        </p:nvSpPr>
        <p:spPr/>
        <p:txBody>
          <a:bodyPr/>
          <a:lstStyle/>
          <a:p>
            <a:r>
              <a:rPr lang="fi-FI"/>
              <a:t>Ylipainoisten ja lihavien aikuisten osuus väestöstä, 2016</a:t>
            </a:r>
          </a:p>
        </p:txBody>
      </p:sp>
      <p:pic>
        <p:nvPicPr>
          <p:cNvPr id="5" name="Content Placeholder 4" descr="Kuvassa on maailmankartta, joka kuvaa ylipainoisten ja lihavien osuuden kunkin maan väestössä vuonna 2016.">
            <a:extLst>
              <a:ext uri="{FF2B5EF4-FFF2-40B4-BE49-F238E27FC236}">
                <a16:creationId xmlns:a16="http://schemas.microsoft.com/office/drawing/2014/main" id="{540493ED-A909-5D6D-32B8-3678C9B474D3}"/>
              </a:ext>
            </a:extLst>
          </p:cNvPr>
          <p:cNvPicPr>
            <a:picLocks noGrp="1" noChangeAspect="1"/>
          </p:cNvPicPr>
          <p:nvPr>
            <p:ph idx="1"/>
          </p:nvPr>
        </p:nvPicPr>
        <p:blipFill>
          <a:blip r:embed="rId3"/>
          <a:stretch>
            <a:fillRect/>
          </a:stretch>
        </p:blipFill>
        <p:spPr>
          <a:xfrm>
            <a:off x="2619910" y="1690688"/>
            <a:ext cx="6578835" cy="4643884"/>
          </a:xfrm>
        </p:spPr>
      </p:pic>
    </p:spTree>
    <p:extLst>
      <p:ext uri="{BB962C8B-B14F-4D97-AF65-F5344CB8AC3E}">
        <p14:creationId xmlns:p14="http://schemas.microsoft.com/office/powerpoint/2010/main" val="3892421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29E85-55BE-4D49-D90F-08A3885F3FCF}"/>
              </a:ext>
            </a:extLst>
          </p:cNvPr>
          <p:cNvSpPr>
            <a:spLocks noGrp="1"/>
          </p:cNvSpPr>
          <p:nvPr>
            <p:ph type="title"/>
          </p:nvPr>
        </p:nvSpPr>
        <p:spPr/>
        <p:txBody>
          <a:bodyPr/>
          <a:lstStyle/>
          <a:p>
            <a:r>
              <a:rPr lang="fi-FI" dirty="0">
                <a:cs typeface="Calibri"/>
              </a:rPr>
              <a:t>Modernit ruokajärjestelmät</a:t>
            </a:r>
            <a:endParaRPr lang="fi-FI" dirty="0"/>
          </a:p>
        </p:txBody>
      </p:sp>
      <p:sp>
        <p:nvSpPr>
          <p:cNvPr id="3" name="Content Placeholder 2">
            <a:extLst>
              <a:ext uri="{FF2B5EF4-FFF2-40B4-BE49-F238E27FC236}">
                <a16:creationId xmlns:a16="http://schemas.microsoft.com/office/drawing/2014/main" id="{A76FE248-0C2F-74CC-4390-D44680E3A632}"/>
              </a:ext>
            </a:extLst>
          </p:cNvPr>
          <p:cNvSpPr>
            <a:spLocks noGrp="1"/>
          </p:cNvSpPr>
          <p:nvPr>
            <p:ph idx="1"/>
          </p:nvPr>
        </p:nvSpPr>
        <p:spPr/>
        <p:txBody>
          <a:bodyPr vert="horz" lIns="91440" tIns="45720" rIns="91440" bIns="45720" rtlCol="0" anchor="t">
            <a:normAutofit/>
          </a:bodyPr>
          <a:lstStyle/>
          <a:p>
            <a:r>
              <a:rPr lang="fi-FI" dirty="0">
                <a:ea typeface="Open Sans Light"/>
                <a:cs typeface="Open Sans Light"/>
              </a:rPr>
              <a:t>Tuottavat valtavasti valinnanmahdollisuuksia</a:t>
            </a:r>
          </a:p>
          <a:p>
            <a:r>
              <a:rPr lang="fi-FI" dirty="0">
                <a:ea typeface="Open Sans Light"/>
                <a:cs typeface="Open Sans Light"/>
              </a:rPr>
              <a:t>Ruokaketjut ovat pitkiä</a:t>
            </a:r>
          </a:p>
          <a:p>
            <a:r>
              <a:rPr lang="fi-FI" dirty="0">
                <a:ea typeface="Open Sans Light"/>
                <a:cs typeface="Open Sans Light"/>
              </a:rPr>
              <a:t>Tiukempi elintarvikevalvonta</a:t>
            </a:r>
          </a:p>
          <a:p>
            <a:r>
              <a:rPr lang="fi-FI" dirty="0">
                <a:ea typeface="Open Sans Light"/>
                <a:cs typeface="Open Sans Light"/>
              </a:rPr>
              <a:t>Pitkälle jalostettu ruoka yhteydessä ylipainon ja sairauksien lisääntyneeseen riskiin</a:t>
            </a:r>
          </a:p>
          <a:p>
            <a:r>
              <a:rPr lang="fi-FI" dirty="0">
                <a:ea typeface="Open Sans Light"/>
                <a:cs typeface="Open Sans Light"/>
              </a:rPr>
              <a:t>Eläinperäisten tuotteiden kulutus suurta</a:t>
            </a:r>
            <a:endParaRPr lang="fi-FI" dirty="0"/>
          </a:p>
        </p:txBody>
      </p:sp>
    </p:spTree>
    <p:extLst>
      <p:ext uri="{BB962C8B-B14F-4D97-AF65-F5344CB8AC3E}">
        <p14:creationId xmlns:p14="http://schemas.microsoft.com/office/powerpoint/2010/main" val="1486528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C480E-B497-E40C-AC88-160F5464227A}"/>
              </a:ext>
            </a:extLst>
          </p:cNvPr>
          <p:cNvSpPr>
            <a:spLocks noGrp="1"/>
          </p:cNvSpPr>
          <p:nvPr>
            <p:ph type="title"/>
          </p:nvPr>
        </p:nvSpPr>
        <p:spPr/>
        <p:txBody>
          <a:bodyPr/>
          <a:lstStyle/>
          <a:p>
            <a:r>
              <a:rPr lang="fi-FI" dirty="0">
                <a:cs typeface="Calibri"/>
              </a:rPr>
              <a:t>Globaalissa ruokajärjestelmässä valta on keskittynyttä</a:t>
            </a:r>
            <a:endParaRPr lang="fi-FI" dirty="0"/>
          </a:p>
        </p:txBody>
      </p:sp>
      <p:sp>
        <p:nvSpPr>
          <p:cNvPr id="3" name="Content Placeholder 2">
            <a:extLst>
              <a:ext uri="{FF2B5EF4-FFF2-40B4-BE49-F238E27FC236}">
                <a16:creationId xmlns:a16="http://schemas.microsoft.com/office/drawing/2014/main" id="{7586B84A-ED5A-A279-F8A3-D6D25C0FA457}"/>
              </a:ext>
            </a:extLst>
          </p:cNvPr>
          <p:cNvSpPr>
            <a:spLocks noGrp="1"/>
          </p:cNvSpPr>
          <p:nvPr>
            <p:ph idx="1"/>
          </p:nvPr>
        </p:nvSpPr>
        <p:spPr/>
        <p:txBody>
          <a:bodyPr vert="horz" lIns="91440" tIns="45720" rIns="91440" bIns="45720" rtlCol="0" anchor="t">
            <a:normAutofit/>
          </a:bodyPr>
          <a:lstStyle/>
          <a:p>
            <a:r>
              <a:rPr lang="fi-FI" dirty="0">
                <a:ea typeface="Open Sans Light"/>
                <a:cs typeface="Open Sans Light"/>
              </a:rPr>
              <a:t>Ominaista ylikansallisten maatalous- ja elintarvikekonsernien ennennäkemätön valta</a:t>
            </a:r>
          </a:p>
          <a:p>
            <a:r>
              <a:rPr lang="fi-FI" dirty="0">
                <a:ea typeface="Open Sans Light"/>
                <a:cs typeface="Open Sans Light"/>
              </a:rPr>
              <a:t>Suurimmat yritykset ja etujärjestöt voivat vaikuttaa poliittiseen sääntelyyn</a:t>
            </a:r>
          </a:p>
          <a:p>
            <a:r>
              <a:rPr lang="fi-FI" dirty="0">
                <a:ea typeface="Open Sans Light"/>
                <a:cs typeface="Open Sans Light"/>
              </a:rPr>
              <a:t>Kehittyvien maiden viljelijät heikossa asemassa</a:t>
            </a:r>
            <a:endParaRPr lang="fi-FI" dirty="0"/>
          </a:p>
          <a:p>
            <a:endParaRPr lang="fi-FI" dirty="0"/>
          </a:p>
        </p:txBody>
      </p:sp>
    </p:spTree>
    <p:extLst>
      <p:ext uri="{BB962C8B-B14F-4D97-AF65-F5344CB8AC3E}">
        <p14:creationId xmlns:p14="http://schemas.microsoft.com/office/powerpoint/2010/main" val="303335146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88BF5A63-5643-3E17-A2C2-C3879255AAAA}"/>
              </a:ext>
              <a:ext uri="{C183D7F6-B498-43B3-948B-1728B52AA6E4}">
                <adec:decorative xmlns:adec="http://schemas.microsoft.com/office/drawing/2017/decorative" val="1"/>
              </a:ext>
            </a:extLst>
          </p:cNvPr>
          <p:cNvSpPr/>
          <p:nvPr/>
        </p:nvSpPr>
        <p:spPr>
          <a:xfrm>
            <a:off x="1792941" y="2459691"/>
            <a:ext cx="8639735" cy="16024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2A4FB5-1869-ED3D-6F13-928B5FCC0265}"/>
              </a:ext>
            </a:extLst>
          </p:cNvPr>
          <p:cNvSpPr>
            <a:spLocks noGrp="1"/>
          </p:cNvSpPr>
          <p:nvPr>
            <p:ph type="title"/>
          </p:nvPr>
        </p:nvSpPr>
        <p:spPr/>
        <p:txBody>
          <a:bodyPr/>
          <a:lstStyle/>
          <a:p>
            <a:r>
              <a:rPr lang="en-US" err="1">
                <a:cs typeface="Calibri"/>
              </a:rPr>
              <a:t>Lisenssiehdot</a:t>
            </a:r>
          </a:p>
        </p:txBody>
      </p:sp>
      <p:pic>
        <p:nvPicPr>
          <p:cNvPr id="3" name="Picture 2" descr="Creative Commons -lisenssi">
            <a:extLst>
              <a:ext uri="{FF2B5EF4-FFF2-40B4-BE49-F238E27FC236}">
                <a16:creationId xmlns:a16="http://schemas.microsoft.com/office/drawing/2014/main" id="{51AC839C-0D2E-DF0E-A27E-AF087D91B8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5507" y="2993775"/>
            <a:ext cx="1556106" cy="5481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EDB45A-BC8B-0F7C-5D37-3EB3E9D38C60}"/>
              </a:ext>
            </a:extLst>
          </p:cNvPr>
          <p:cNvSpPr txBox="1"/>
          <p:nvPr/>
        </p:nvSpPr>
        <p:spPr>
          <a:xfrm>
            <a:off x="3766770" y="2937746"/>
            <a:ext cx="6422805" cy="646331"/>
          </a:xfrm>
          <a:prstGeom prst="rect">
            <a:avLst/>
          </a:prstGeom>
          <a:noFill/>
        </p:spPr>
        <p:txBody>
          <a:bodyPr wrap="square">
            <a:spAutoFit/>
          </a:bodyPr>
          <a:lstStyle/>
          <a:p>
            <a:r>
              <a:rPr lang="fi-FI" b="1" i="0">
                <a:solidFill>
                  <a:srgbClr val="FFFFFF"/>
                </a:solidFill>
                <a:effectLst/>
                <a:latin typeface="source sans pro" panose="020B0503030403020204" pitchFamily="34" charset="0"/>
              </a:rPr>
              <a:t>Tämä teos on lisensoitu </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Creative </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Commons</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 Nimeä-</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EiKaupallinen</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a:t>
            </a:r>
            <a:r>
              <a:rPr lang="fi-FI" b="1" i="0" u="none" strike="noStrike"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JaaSamoin</a:t>
            </a:r>
            <a:r>
              <a:rPr lang="fi-FI" b="1" i="0" u="none" strike="noStrike">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 4.0 Kansainvälinen -lisenssillä</a:t>
            </a:r>
            <a:r>
              <a:rPr lang="fi-FI" b="1" i="0">
                <a:solidFill>
                  <a:srgbClr val="FFFFFF"/>
                </a:solidFill>
                <a:effectLst/>
                <a:latin typeface="source sans pro" panose="020B0503030403020204" pitchFamily="34" charset="0"/>
              </a:rPr>
              <a:t>.</a:t>
            </a:r>
            <a:endParaRPr lang="fi-FI" b="1">
              <a:solidFill>
                <a:srgbClr val="FFFFFF"/>
              </a:solidFill>
            </a:endParaRPr>
          </a:p>
        </p:txBody>
      </p:sp>
    </p:spTree>
    <p:extLst>
      <p:ext uri="{BB962C8B-B14F-4D97-AF65-F5344CB8AC3E}">
        <p14:creationId xmlns:p14="http://schemas.microsoft.com/office/powerpoint/2010/main" val="814534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F935-1867-C555-F125-D423E293B460}"/>
              </a:ext>
            </a:extLst>
          </p:cNvPr>
          <p:cNvSpPr>
            <a:spLocks noGrp="1"/>
          </p:cNvSpPr>
          <p:nvPr>
            <p:ph type="title"/>
          </p:nvPr>
        </p:nvSpPr>
        <p:spPr/>
        <p:txBody>
          <a:bodyPr/>
          <a:lstStyle/>
          <a:p>
            <a:r>
              <a:rPr lang="fi-FI" dirty="0">
                <a:cs typeface="Calibri"/>
              </a:rPr>
              <a:t>Diasettiin liittyvä video</a:t>
            </a:r>
          </a:p>
        </p:txBody>
      </p:sp>
      <p:sp>
        <p:nvSpPr>
          <p:cNvPr id="3" name="Text Placeholder 2">
            <a:extLst>
              <a:ext uri="{FF2B5EF4-FFF2-40B4-BE49-F238E27FC236}">
                <a16:creationId xmlns:a16="http://schemas.microsoft.com/office/drawing/2014/main" id="{7D4AABCF-6F15-003D-6A34-BB9B4AF35C8C}"/>
              </a:ext>
            </a:extLst>
          </p:cNvPr>
          <p:cNvSpPr>
            <a:spLocks noGrp="1"/>
          </p:cNvSpPr>
          <p:nvPr>
            <p:ph type="body" idx="1"/>
          </p:nvPr>
        </p:nvSpPr>
        <p:spPr/>
        <p:txBody>
          <a:bodyPr vert="horz" lIns="91440" tIns="45720" rIns="91440" bIns="45720" rtlCol="0" anchor="t">
            <a:normAutofit/>
          </a:bodyPr>
          <a:lstStyle/>
          <a:p>
            <a:r>
              <a:rPr lang="en-US" dirty="0">
                <a:ea typeface="+mj-lt"/>
                <a:cs typeface="+mj-lt"/>
                <a:hlinkClick r:id="rId2"/>
              </a:rPr>
              <a:t>https://m3.jyu.fi/jyumv/ohjelmat/science/muut/polku-2.0/mita-huomenna-syotaisiin-verkkototeutuksen-tallenteet/recording-17-07-2023-11.03</a:t>
            </a:r>
            <a:r>
              <a:rPr lang="en-US" dirty="0">
                <a:ea typeface="+mj-lt"/>
                <a:cs typeface="+mj-lt"/>
              </a:rPr>
              <a:t> </a:t>
            </a:r>
            <a:endParaRPr lang="en-US">
              <a:ea typeface="+mj-lt"/>
              <a:cs typeface="+mj-lt"/>
            </a:endParaRPr>
          </a:p>
          <a:p>
            <a:endParaRPr lang="en-US" dirty="0">
              <a:ea typeface="+mj-lt"/>
              <a:cs typeface="+mj-lt"/>
            </a:endParaRPr>
          </a:p>
        </p:txBody>
      </p:sp>
    </p:spTree>
    <p:extLst>
      <p:ext uri="{BB962C8B-B14F-4D97-AF65-F5344CB8AC3E}">
        <p14:creationId xmlns:p14="http://schemas.microsoft.com/office/powerpoint/2010/main" val="3461861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C83106-302D-7024-0207-CB45D2DF1D02}"/>
              </a:ext>
            </a:extLst>
          </p:cNvPr>
          <p:cNvSpPr>
            <a:spLocks noGrp="1"/>
          </p:cNvSpPr>
          <p:nvPr>
            <p:ph type="title"/>
          </p:nvPr>
        </p:nvSpPr>
        <p:spPr/>
        <p:txBody>
          <a:bodyPr/>
          <a:lstStyle/>
          <a:p>
            <a:r>
              <a:rPr lang="fi-FI"/>
              <a:t>Mikä ruokajärjestelmä on?</a:t>
            </a:r>
          </a:p>
        </p:txBody>
      </p:sp>
      <p:sp>
        <p:nvSpPr>
          <p:cNvPr id="6" name="Text Placeholder 5">
            <a:extLst>
              <a:ext uri="{FF2B5EF4-FFF2-40B4-BE49-F238E27FC236}">
                <a16:creationId xmlns:a16="http://schemas.microsoft.com/office/drawing/2014/main" id="{29DDD065-5EEC-E3EE-0B98-5B5F5033538A}"/>
              </a:ext>
            </a:extLst>
          </p:cNvPr>
          <p:cNvSpPr>
            <a:spLocks noGrp="1"/>
          </p:cNvSpPr>
          <p:nvPr>
            <p:ph type="body" idx="4294967295"/>
          </p:nvPr>
        </p:nvSpPr>
        <p:spPr/>
        <p:txBody>
          <a:bodyPr/>
          <a:lstStyle/>
          <a:p>
            <a:pPr marL="0" indent="0">
              <a:buNone/>
            </a:pPr>
            <a:r>
              <a:rPr lang="fi-FI">
                <a:effectLst/>
                <a:latin typeface="Segoe UI" panose="020B0502040204020203" pitchFamily="34" charset="0"/>
              </a:rPr>
              <a:t>“Ruokajärjestelmä kattaa kaikki osat (ympäristön, ihmiset, prosessit, infrastruktuurin, instituutiot, jne.) ja toiminnot, jotka liittyvät ruuan tuotantoon, jalostukseen, jakeluun, valmistukseen ja kulutukseen sekä näistä toimista syntyvät tuotokset, mukaan lukien sosiaaliset, taloudelliset ja ympäristölliset vaikutukset.” </a:t>
            </a:r>
            <a:endParaRPr lang="en-US"/>
          </a:p>
          <a:p>
            <a:pPr marL="0" indent="0">
              <a:buNone/>
            </a:pPr>
            <a:r>
              <a:rPr lang="fi-FI" sz="1800">
                <a:latin typeface="Segoe UI"/>
                <a:ea typeface="Open Sans Light"/>
                <a:cs typeface="Open Sans Light"/>
              </a:rPr>
              <a:t>	</a:t>
            </a:r>
            <a:r>
              <a:rPr lang="fi-FI" sz="1800">
                <a:effectLst/>
                <a:latin typeface="Segoe UI"/>
                <a:ea typeface="Open Sans Light"/>
                <a:cs typeface="Open Sans Light"/>
              </a:rPr>
              <a:t>- Maailman ruokaturvakomitean </a:t>
            </a:r>
            <a:r>
              <a:rPr lang="fi-FI" sz="1800">
                <a:latin typeface="Segoe UI"/>
                <a:ea typeface="Open Sans Light"/>
                <a:cs typeface="Open Sans Light"/>
              </a:rPr>
              <a:t>asiantuntijaelin</a:t>
            </a:r>
            <a:r>
              <a:rPr lang="fi-FI" sz="1800">
                <a:effectLst/>
                <a:latin typeface="Segoe UI"/>
                <a:ea typeface="Open Sans Light"/>
                <a:cs typeface="Open Sans Light"/>
              </a:rPr>
              <a:t> -</a:t>
            </a:r>
          </a:p>
          <a:p>
            <a:endParaRPr lang="fi-FI"/>
          </a:p>
        </p:txBody>
      </p:sp>
    </p:spTree>
    <p:extLst>
      <p:ext uri="{BB962C8B-B14F-4D97-AF65-F5344CB8AC3E}">
        <p14:creationId xmlns:p14="http://schemas.microsoft.com/office/powerpoint/2010/main" val="2124674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BDBF8-6663-C70F-2783-B18562251A6D}"/>
              </a:ext>
            </a:extLst>
          </p:cNvPr>
          <p:cNvSpPr>
            <a:spLocks noGrp="1"/>
          </p:cNvSpPr>
          <p:nvPr>
            <p:ph type="title"/>
          </p:nvPr>
        </p:nvSpPr>
        <p:spPr/>
        <p:txBody>
          <a:bodyPr/>
          <a:lstStyle/>
          <a:p>
            <a:r>
              <a:rPr lang="fi-FI"/>
              <a:t>Maatalous aiheuttaa ympäristöongelmia</a:t>
            </a:r>
          </a:p>
        </p:txBody>
      </p:sp>
      <p:sp>
        <p:nvSpPr>
          <p:cNvPr id="3" name="Text Placeholder 2">
            <a:extLst>
              <a:ext uri="{FF2B5EF4-FFF2-40B4-BE49-F238E27FC236}">
                <a16:creationId xmlns:a16="http://schemas.microsoft.com/office/drawing/2014/main" id="{C9596E80-42F8-EBB7-F143-8925F17F514F}"/>
              </a:ext>
            </a:extLst>
          </p:cNvPr>
          <p:cNvSpPr>
            <a:spLocks noGrp="1"/>
          </p:cNvSpPr>
          <p:nvPr>
            <p:ph type="body" idx="4294967295"/>
          </p:nvPr>
        </p:nvSpPr>
        <p:spPr/>
        <p:txBody>
          <a:bodyPr>
            <a:normAutofit lnSpcReduction="10000"/>
          </a:bodyPr>
          <a:lstStyle/>
          <a:p>
            <a:pPr marL="285750" indent="-285750">
              <a:buFontTx/>
              <a:buChar char="-"/>
            </a:pPr>
            <a:r>
              <a:rPr lang="fi-FI">
                <a:effectLst/>
                <a:latin typeface="Segoe UI" panose="020B0502040204020203" pitchFamily="34" charset="0"/>
              </a:rPr>
              <a:t>Vähintään neljännes maailman kasvihuonekaasupäästöistä kytkeytyy ruokaan, pääasiassa maatalouteen</a:t>
            </a:r>
          </a:p>
          <a:p>
            <a:endParaRPr lang="fi-FI">
              <a:effectLst/>
              <a:latin typeface="Arial" panose="020B0604020202020204" pitchFamily="34" charset="0"/>
            </a:endParaRPr>
          </a:p>
          <a:p>
            <a:pPr marL="285750" indent="-285750">
              <a:buFontTx/>
              <a:buChar char="-"/>
            </a:pPr>
            <a:r>
              <a:rPr lang="fi-FI">
                <a:effectLst/>
                <a:latin typeface="Segoe UI" panose="020B0502040204020203" pitchFamily="34" charset="0"/>
              </a:rPr>
              <a:t>Makean veden kulutuksesta maatalous kattaa 70 prosenttia.</a:t>
            </a:r>
          </a:p>
          <a:p>
            <a:endParaRPr lang="fi-FI">
              <a:effectLst/>
              <a:latin typeface="Arial" panose="020B0604020202020204" pitchFamily="34" charset="0"/>
            </a:endParaRPr>
          </a:p>
          <a:p>
            <a:pPr marL="0" indent="0">
              <a:buNone/>
            </a:pPr>
            <a:r>
              <a:rPr lang="fi-FI">
                <a:effectLst/>
                <a:latin typeface="Segoe UI" panose="020B0502040204020203" pitchFamily="34" charset="0"/>
              </a:rPr>
              <a:t>- 78 prosenttia merten ja makean veden rehevöitymisestä johtuu maataloudesta.</a:t>
            </a:r>
            <a:endParaRPr lang="fi-FI">
              <a:effectLst/>
              <a:latin typeface="Arial" panose="020B0604020202020204" pitchFamily="34" charset="0"/>
            </a:endParaRPr>
          </a:p>
          <a:p>
            <a:endParaRPr lang="fi-FI"/>
          </a:p>
        </p:txBody>
      </p:sp>
    </p:spTree>
    <p:extLst>
      <p:ext uri="{BB962C8B-B14F-4D97-AF65-F5344CB8AC3E}">
        <p14:creationId xmlns:p14="http://schemas.microsoft.com/office/powerpoint/2010/main" val="2326888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9C8CB-648C-4E79-3E3D-96531F7CDD46}"/>
              </a:ext>
            </a:extLst>
          </p:cNvPr>
          <p:cNvSpPr>
            <a:spLocks noGrp="1"/>
          </p:cNvSpPr>
          <p:nvPr>
            <p:ph type="title"/>
          </p:nvPr>
        </p:nvSpPr>
        <p:spPr>
          <a:xfrm>
            <a:off x="839788" y="365125"/>
            <a:ext cx="10515600" cy="1325563"/>
          </a:xfrm>
        </p:spPr>
        <p:txBody>
          <a:bodyPr/>
          <a:lstStyle/>
          <a:p>
            <a:r>
              <a:rPr lang="fi-FI" b="1" dirty="0">
                <a:latin typeface="+mn-lt"/>
              </a:rPr>
              <a:t>Nälän poistaminen maailmasta on yksi YK:n Agenda 2030 –ohjelman tavoitteista</a:t>
            </a:r>
          </a:p>
        </p:txBody>
      </p:sp>
      <p:sp>
        <p:nvSpPr>
          <p:cNvPr id="11" name="Text Placeholder 10">
            <a:extLst>
              <a:ext uri="{FF2B5EF4-FFF2-40B4-BE49-F238E27FC236}">
                <a16:creationId xmlns:a16="http://schemas.microsoft.com/office/drawing/2014/main" id="{AA86676C-7A61-8806-A559-8E75090DA757}"/>
              </a:ext>
            </a:extLst>
          </p:cNvPr>
          <p:cNvSpPr>
            <a:spLocks noGrp="1"/>
          </p:cNvSpPr>
          <p:nvPr>
            <p:ph type="body" idx="1"/>
          </p:nvPr>
        </p:nvSpPr>
        <p:spPr/>
        <p:txBody>
          <a:bodyPr/>
          <a:lstStyle/>
          <a:p>
            <a:endParaRPr lang="fi-FI"/>
          </a:p>
        </p:txBody>
      </p:sp>
      <p:pic>
        <p:nvPicPr>
          <p:cNvPr id="8" name="Picture 4" descr="Kuvassa on YK:n kestävän kehityksen Agenda 2030-ohjelman 17 kestävän kehityksen tavoitteen kuvaketta.">
            <a:extLst>
              <a:ext uri="{FF2B5EF4-FFF2-40B4-BE49-F238E27FC236}">
                <a16:creationId xmlns:a16="http://schemas.microsoft.com/office/drawing/2014/main" id="{0F2F2B5D-784C-2E45-227C-05FA14B819D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17" t="-6736" r="734" b="6477"/>
          <a:stretch/>
        </p:blipFill>
        <p:spPr bwMode="auto">
          <a:xfrm>
            <a:off x="411029" y="1299763"/>
            <a:ext cx="6004233" cy="4258474"/>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a:extLst>
              <a:ext uri="{FF2B5EF4-FFF2-40B4-BE49-F238E27FC236}">
                <a16:creationId xmlns:a16="http://schemas.microsoft.com/office/drawing/2014/main" id="{B8DBB376-7474-F2E9-E87B-E125645FF8C9}"/>
              </a:ext>
            </a:extLst>
          </p:cNvPr>
          <p:cNvSpPr>
            <a:spLocks noGrp="1"/>
          </p:cNvSpPr>
          <p:nvPr>
            <p:ph type="body" sz="quarter" idx="3"/>
          </p:nvPr>
        </p:nvSpPr>
        <p:spPr>
          <a:xfrm>
            <a:off x="6597783" y="2106847"/>
            <a:ext cx="5183188" cy="823912"/>
          </a:xfrm>
        </p:spPr>
        <p:txBody>
          <a:bodyPr>
            <a:normAutofit fontScale="92500" lnSpcReduction="20000"/>
          </a:bodyPr>
          <a:lstStyle/>
          <a:p>
            <a:r>
              <a:rPr lang="fi-FI" dirty="0"/>
              <a:t>TAVOITE 2: Poistaa nälkä, saavuttaa ruokaturva, parantaa ravitsemusta ja edistää kestävää maataloutta</a:t>
            </a:r>
          </a:p>
        </p:txBody>
      </p:sp>
      <p:pic>
        <p:nvPicPr>
          <p:cNvPr id="7" name="Content Placeholder 6" descr="Kuvassa on Agenda 2030-ohjelman tavoitteen 2 Ei nälkää kuvake">
            <a:extLst>
              <a:ext uri="{FF2B5EF4-FFF2-40B4-BE49-F238E27FC236}">
                <a16:creationId xmlns:a16="http://schemas.microsoft.com/office/drawing/2014/main" id="{792877C5-73E6-1839-CCED-47D567E1F1AB}"/>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7347083" y="2930759"/>
            <a:ext cx="3684588" cy="3684588"/>
          </a:xfrm>
          <a:noFill/>
          <a:ln>
            <a:noFill/>
          </a:ln>
        </p:spPr>
      </p:pic>
    </p:spTree>
    <p:extLst>
      <p:ext uri="{BB962C8B-B14F-4D97-AF65-F5344CB8AC3E}">
        <p14:creationId xmlns:p14="http://schemas.microsoft.com/office/powerpoint/2010/main" val="1349463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9CEA34A-F83E-CCF1-8169-488015769DA8}"/>
              </a:ext>
            </a:extLst>
          </p:cNvPr>
          <p:cNvSpPr>
            <a:spLocks noGrp="1"/>
          </p:cNvSpPr>
          <p:nvPr>
            <p:ph type="title"/>
          </p:nvPr>
        </p:nvSpPr>
        <p:spPr/>
        <p:txBody>
          <a:bodyPr/>
          <a:lstStyle/>
          <a:p>
            <a:r>
              <a:rPr lang="fi-FI"/>
              <a:t>Nälkäindeksi</a:t>
            </a:r>
          </a:p>
        </p:txBody>
      </p:sp>
      <p:sp>
        <p:nvSpPr>
          <p:cNvPr id="8" name="Content Placeholder 7">
            <a:extLst>
              <a:ext uri="{FF2B5EF4-FFF2-40B4-BE49-F238E27FC236}">
                <a16:creationId xmlns:a16="http://schemas.microsoft.com/office/drawing/2014/main" id="{3DCE2459-FFB9-AB5C-D4C2-29E2BB8CDF5F}"/>
              </a:ext>
            </a:extLst>
          </p:cNvPr>
          <p:cNvSpPr>
            <a:spLocks noGrp="1"/>
          </p:cNvSpPr>
          <p:nvPr>
            <p:ph idx="1"/>
          </p:nvPr>
        </p:nvSpPr>
        <p:spPr/>
        <p:txBody>
          <a:bodyPr/>
          <a:lstStyle/>
          <a:p>
            <a:pPr marL="342900" indent="-342900">
              <a:lnSpc>
                <a:spcPct val="107000"/>
              </a:lnSpc>
              <a:spcBef>
                <a:spcPts val="1200"/>
              </a:spcBef>
              <a:spcAft>
                <a:spcPts val="1200"/>
              </a:spcAft>
              <a:buFont typeface="+mj-lt"/>
              <a:buAutoNum type="arabicPeriod"/>
            </a:pPr>
            <a:r>
              <a:rPr lang="fi-FI" sz="2400">
                <a:solidFill>
                  <a:srgbClr val="000000"/>
                </a:solidFill>
                <a:latin typeface="Calibri" panose="020F0502020204030204" pitchFamily="34" charset="0"/>
                <a:ea typeface="Times New Roman" panose="02020603050405020304" pitchFamily="18" charset="0"/>
                <a:cs typeface="Calibri" panose="020F0502020204030204" pitchFamily="34" charset="0"/>
              </a:rPr>
              <a:t>K</a:t>
            </a:r>
            <a:r>
              <a:rPr lang="fi-FI"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oko väestön aliravitsemus – joka kuvastaa sitä väestön osuutta, joka ei saa riittävästi kaloreita, </a:t>
            </a:r>
          </a:p>
          <a:p>
            <a:pPr marL="342900" indent="-342900">
              <a:lnSpc>
                <a:spcPct val="107000"/>
              </a:lnSpc>
              <a:spcBef>
                <a:spcPts val="1200"/>
              </a:spcBef>
              <a:spcAft>
                <a:spcPts val="1200"/>
              </a:spcAft>
              <a:buFont typeface="+mj-lt"/>
              <a:buAutoNum type="arabicPeriod"/>
            </a:pPr>
            <a:r>
              <a:rPr lang="fi-FI" sz="2400">
                <a:solidFill>
                  <a:srgbClr val="000000"/>
                </a:solidFill>
                <a:latin typeface="Calibri" panose="020F0502020204030204" pitchFamily="34" charset="0"/>
                <a:ea typeface="Times New Roman" panose="02020603050405020304" pitchFamily="18" charset="0"/>
                <a:cs typeface="Calibri" panose="020F0502020204030204" pitchFamily="34" charset="0"/>
              </a:rPr>
              <a:t>A</a:t>
            </a:r>
            <a:r>
              <a:rPr lang="fi-FI"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lle viisivuotiaiden lasten alipainoisuus </a:t>
            </a:r>
            <a:r>
              <a:rPr kumimoji="0" lang="fi-FI" sz="2400" b="0" i="0" u="none" strike="noStrike" kern="1200" cap="none" spc="0" normalizeH="0" baseline="0" noProof="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a:t>
            </a:r>
            <a:r>
              <a:rPr lang="fi-FI"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joka kuvastaa akuuttia aliravitsemusta,</a:t>
            </a:r>
            <a:endParaRPr lang="fi-FI" sz="2400">
              <a:latin typeface="Calibri" panose="020F0502020204030204" pitchFamily="34" charset="0"/>
              <a:ea typeface="Times New Roman" panose="02020603050405020304" pitchFamily="18" charset="0"/>
              <a:cs typeface="Times New Roman" panose="02020603050405020304" pitchFamily="18" charset="0"/>
            </a:endParaRPr>
          </a:p>
          <a:p>
            <a:pPr marL="342900" indent="-342900">
              <a:lnSpc>
                <a:spcPct val="107000"/>
              </a:lnSpc>
              <a:spcBef>
                <a:spcPts val="1200"/>
              </a:spcBef>
              <a:spcAft>
                <a:spcPts val="1200"/>
              </a:spcAft>
              <a:buFont typeface="+mj-lt"/>
              <a:buAutoNum type="arabicPeriod"/>
            </a:pPr>
            <a:r>
              <a:rPr lang="fi-FI" sz="2400">
                <a:solidFill>
                  <a:srgbClr val="000000"/>
                </a:solidFill>
                <a:latin typeface="Calibri" panose="020F0502020204030204" pitchFamily="34" charset="0"/>
                <a:ea typeface="Times New Roman" panose="02020603050405020304" pitchFamily="18" charset="0"/>
                <a:cs typeface="Calibri" panose="020F0502020204030204" pitchFamily="34" charset="0"/>
              </a:rPr>
              <a:t>A</a:t>
            </a:r>
            <a:r>
              <a:rPr lang="fi-FI"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lle viisivuotiaiden lasten kitukasvuisuus – joka kuvastaa kroonista aliravitsemusta,</a:t>
            </a:r>
            <a:endParaRPr lang="fi-FI" sz="2400">
              <a:latin typeface="Calibri" panose="020F0502020204030204" pitchFamily="34" charset="0"/>
              <a:ea typeface="Times New Roman" panose="02020603050405020304" pitchFamily="18" charset="0"/>
              <a:cs typeface="Times New Roman" panose="02020603050405020304" pitchFamily="18" charset="0"/>
            </a:endParaRPr>
          </a:p>
          <a:p>
            <a:pPr marL="342900" indent="-342900">
              <a:lnSpc>
                <a:spcPct val="107000"/>
              </a:lnSpc>
              <a:spcBef>
                <a:spcPts val="1200"/>
              </a:spcBef>
              <a:spcAft>
                <a:spcPts val="1200"/>
              </a:spcAft>
              <a:buFont typeface="+mj-lt"/>
              <a:buAutoNum type="arabicPeriod"/>
            </a:pPr>
            <a:r>
              <a:rPr lang="fi-FI" sz="2400">
                <a:solidFill>
                  <a:srgbClr val="000000"/>
                </a:solidFill>
                <a:latin typeface="Calibri" panose="020F0502020204030204" pitchFamily="34" charset="0"/>
                <a:ea typeface="Times New Roman" panose="02020603050405020304" pitchFamily="18" charset="0"/>
                <a:cs typeface="Calibri" panose="020F0502020204030204" pitchFamily="34" charset="0"/>
              </a:rPr>
              <a:t>A</a:t>
            </a:r>
            <a:r>
              <a:rPr lang="fi-FI"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lle viisivuotiaiden lapsikuolleisuus – joka kuvastaa puutteellisen ravinnon ja epäterveellisen ympäristön yhteisvaikutusta</a:t>
            </a:r>
            <a:endParaRPr lang="fi-FI" sz="2400">
              <a:effectLst/>
              <a:latin typeface="Calibri" panose="020F0502020204030204" pitchFamily="34" charset="0"/>
              <a:ea typeface="Calibri" panose="020F0502020204030204" pitchFamily="34" charset="0"/>
              <a:cs typeface="Times New Roman" panose="02020603050405020304" pitchFamily="18" charset="0"/>
            </a:endParaRPr>
          </a:p>
          <a:p>
            <a:endParaRPr lang="fi-FI"/>
          </a:p>
        </p:txBody>
      </p:sp>
    </p:spTree>
    <p:extLst>
      <p:ext uri="{BB962C8B-B14F-4D97-AF65-F5344CB8AC3E}">
        <p14:creationId xmlns:p14="http://schemas.microsoft.com/office/powerpoint/2010/main" val="2213254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009EC-7B2E-9BEB-68A6-84D89B07D056}"/>
              </a:ext>
            </a:extLst>
          </p:cNvPr>
          <p:cNvSpPr>
            <a:spLocks noGrp="1"/>
          </p:cNvSpPr>
          <p:nvPr>
            <p:ph type="title"/>
          </p:nvPr>
        </p:nvSpPr>
        <p:spPr/>
        <p:txBody>
          <a:bodyPr/>
          <a:lstStyle/>
          <a:p>
            <a:r>
              <a:rPr lang="fi-FI"/>
              <a:t>Globaali nälkäindeksi vuosina 2000 ja 2021</a:t>
            </a:r>
          </a:p>
        </p:txBody>
      </p:sp>
      <p:pic>
        <p:nvPicPr>
          <p:cNvPr id="7" name="Picture 7" descr="Kuvassa on maailmankartta, joka kuvaa värisävyjen avulla eri maiden tilanteen globaalin nälkäindeksin osalta vuonna 2000.">
            <a:extLst>
              <a:ext uri="{FF2B5EF4-FFF2-40B4-BE49-F238E27FC236}">
                <a16:creationId xmlns:a16="http://schemas.microsoft.com/office/drawing/2014/main" id="{CFF7CAF2-1F36-24D6-252A-E39DBB8D4FE2}"/>
              </a:ext>
            </a:extLst>
          </p:cNvPr>
          <p:cNvPicPr>
            <a:picLocks noGrp="1" noChangeAspect="1"/>
          </p:cNvPicPr>
          <p:nvPr>
            <p:ph sz="half" idx="2"/>
          </p:nvPr>
        </p:nvPicPr>
        <p:blipFill>
          <a:blip r:embed="rId3"/>
          <a:stretch>
            <a:fillRect/>
          </a:stretch>
        </p:blipFill>
        <p:spPr>
          <a:xfrm>
            <a:off x="711200" y="1692716"/>
            <a:ext cx="5181600" cy="3657600"/>
          </a:xfrm>
        </p:spPr>
      </p:pic>
      <p:pic>
        <p:nvPicPr>
          <p:cNvPr id="4" name="Content Placeholder 3" descr="Kuvassa on maailmankartta, joka kuvaa värisävyjen avulla eri maiden tilanteen globaalin nälkäindeksin osalta vuonna 2021.">
            <a:extLst>
              <a:ext uri="{FF2B5EF4-FFF2-40B4-BE49-F238E27FC236}">
                <a16:creationId xmlns:a16="http://schemas.microsoft.com/office/drawing/2014/main" id="{DA43CDD5-ED72-C614-B50D-0B3BA9A9D7DE}"/>
              </a:ext>
            </a:extLst>
          </p:cNvPr>
          <p:cNvPicPr>
            <a:picLocks noGrp="1" noChangeAspect="1"/>
          </p:cNvPicPr>
          <p:nvPr>
            <p:ph sz="half" idx="1"/>
          </p:nvPr>
        </p:nvPicPr>
        <p:blipFill>
          <a:blip r:embed="rId4"/>
          <a:stretch>
            <a:fillRect/>
          </a:stretch>
        </p:blipFill>
        <p:spPr>
          <a:xfrm>
            <a:off x="6172200" y="1720939"/>
            <a:ext cx="5181600" cy="3657600"/>
          </a:xfrm>
          <a:prstGeom prst="rect">
            <a:avLst/>
          </a:prstGeom>
        </p:spPr>
      </p:pic>
    </p:spTree>
    <p:extLst>
      <p:ext uri="{BB962C8B-B14F-4D97-AF65-F5344CB8AC3E}">
        <p14:creationId xmlns:p14="http://schemas.microsoft.com/office/powerpoint/2010/main" val="754319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E3D93-B845-A331-A1DF-6BC8708C79EC}"/>
              </a:ext>
            </a:extLst>
          </p:cNvPr>
          <p:cNvSpPr>
            <a:spLocks noGrp="1"/>
          </p:cNvSpPr>
          <p:nvPr>
            <p:ph type="title"/>
          </p:nvPr>
        </p:nvSpPr>
        <p:spPr/>
        <p:txBody>
          <a:bodyPr>
            <a:normAutofit fontScale="90000"/>
          </a:bodyPr>
          <a:lstStyle/>
          <a:p>
            <a:r>
              <a:rPr lang="fi-FI"/>
              <a:t>Lihavuus on yksi suurimmista riskitekijöistä maailmassa suhteessa ennenaikaisiin kuolemantapauksiin</a:t>
            </a:r>
          </a:p>
        </p:txBody>
      </p:sp>
      <p:sp>
        <p:nvSpPr>
          <p:cNvPr id="3" name="Content Placeholder 2">
            <a:extLst>
              <a:ext uri="{FF2B5EF4-FFF2-40B4-BE49-F238E27FC236}">
                <a16:creationId xmlns:a16="http://schemas.microsoft.com/office/drawing/2014/main" id="{D18847BE-F7F8-25AF-6082-F69974FCE8B1}"/>
              </a:ext>
            </a:extLst>
          </p:cNvPr>
          <p:cNvSpPr>
            <a:spLocks noGrp="1"/>
          </p:cNvSpPr>
          <p:nvPr>
            <p:ph idx="1"/>
          </p:nvPr>
        </p:nvSpPr>
        <p:spPr/>
        <p:txBody>
          <a:bodyPr vert="horz" lIns="91440" tIns="45720" rIns="91440" bIns="45720" rtlCol="0" anchor="t">
            <a:normAutofit/>
          </a:bodyPr>
          <a:lstStyle/>
          <a:p>
            <a:endParaRPr lang="fi-FI"/>
          </a:p>
          <a:p>
            <a:r>
              <a:rPr lang="fi-FI">
                <a:ea typeface="Open Sans Light"/>
                <a:cs typeface="Open Sans Light"/>
              </a:rPr>
              <a:t>Ylipaino ja lihavuus määritellään pituuden (m) ja painon (kg) suhteeseen perustuvalla painoindeksillä</a:t>
            </a:r>
          </a:p>
          <a:p>
            <a:pPr lvl="1"/>
            <a:r>
              <a:rPr lang="fi-FI">
                <a:latin typeface="+mj-lt"/>
                <a:ea typeface="Open Sans Light"/>
                <a:cs typeface="Calibri"/>
              </a:rPr>
              <a:t>Painoindeksissä paino jaetaan pituuden neliöllä (eli </a:t>
            </a:r>
            <a:r>
              <a:rPr lang="fi-FI" b="0" i="0">
                <a:solidFill>
                  <a:srgbClr val="000000"/>
                </a:solidFill>
                <a:effectLst/>
                <a:latin typeface="+mj-lt"/>
                <a:ea typeface="Open Sans Light"/>
                <a:cs typeface="Calibri"/>
              </a:rPr>
              <a:t>pituus</a:t>
            </a:r>
            <a:r>
              <a:rPr lang="fi-FI" b="0" i="0" baseline="30000">
                <a:solidFill>
                  <a:srgbClr val="000000"/>
                </a:solidFill>
                <a:effectLst/>
                <a:latin typeface="+mj-lt"/>
                <a:ea typeface="Open Sans Light"/>
                <a:cs typeface="Calibri"/>
              </a:rPr>
              <a:t>2</a:t>
            </a:r>
            <a:r>
              <a:rPr lang="fi-FI">
                <a:latin typeface="Calibri"/>
                <a:ea typeface="Open Sans Light"/>
                <a:cs typeface="Calibri"/>
              </a:rPr>
              <a:t>)</a:t>
            </a:r>
          </a:p>
          <a:p>
            <a:pPr lvl="2"/>
            <a:r>
              <a:rPr lang="fi-FI">
                <a:ea typeface="Open Sans Light"/>
                <a:cs typeface="Open Sans Light"/>
              </a:rPr>
              <a:t>Ylipaino: painoindeksi 25-30</a:t>
            </a:r>
          </a:p>
          <a:p>
            <a:pPr lvl="2"/>
            <a:r>
              <a:rPr lang="fi-FI">
                <a:ea typeface="Open Sans Light"/>
                <a:cs typeface="Open Sans Light"/>
              </a:rPr>
              <a:t>Lihavuus: painoindeksi &gt; 30</a:t>
            </a:r>
          </a:p>
          <a:p>
            <a:pPr lvl="2"/>
            <a:endParaRPr lang="fi-FI"/>
          </a:p>
        </p:txBody>
      </p:sp>
    </p:spTree>
    <p:extLst>
      <p:ext uri="{BB962C8B-B14F-4D97-AF65-F5344CB8AC3E}">
        <p14:creationId xmlns:p14="http://schemas.microsoft.com/office/powerpoint/2010/main" val="596845229"/>
      </p:ext>
    </p:extLst>
  </p:cSld>
  <p:clrMapOvr>
    <a:masterClrMapping/>
  </p:clrMapOvr>
</p:sld>
</file>

<file path=ppt/theme/theme1.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Mukautettu suunnittelumalli">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Mukautettu suunnittelumalli">
  <a:themeElements>
    <a:clrScheme name="POLKUKARTTA VÄRIT">
      <a:dk1>
        <a:srgbClr val="393A3C"/>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kartta powerpoint -pohja_OPETUSKÄYTTÖÖN.pptx" id="{CD19CE07-3FF7-430C-9DA5-A4F0AE45581B}" vid="{4AC73760-F468-4FE6-9A8C-AB766B5FC88B}"/>
    </a:ext>
  </a:extLst>
</a:theme>
</file>

<file path=ppt/theme/theme6.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siakirja" ma:contentTypeID="0x010100730070ADBF961541925812843A26F9DF" ma:contentTypeVersion="17" ma:contentTypeDescription="Luo uusi asiakirja." ma:contentTypeScope="" ma:versionID="fcc5be487b4ed952fa63ce9aabde41b4">
  <xsd:schema xmlns:xsd="http://www.w3.org/2001/XMLSchema" xmlns:xs="http://www.w3.org/2001/XMLSchema" xmlns:p="http://schemas.microsoft.com/office/2006/metadata/properties" xmlns:ns2="503b9d93-8403-4a46-a24c-0a6129fcdba3" xmlns:ns3="28107539-3d8a-449e-a535-c91582e78a7d" targetNamespace="http://schemas.microsoft.com/office/2006/metadata/properties" ma:root="true" ma:fieldsID="6d1010b55edbb65244a5385999349168" ns2:_="" ns3:_="">
    <xsd:import namespace="503b9d93-8403-4a46-a24c-0a6129fcdba3"/>
    <xsd:import namespace="28107539-3d8a-449e-a535-c91582e78a7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3b9d93-8403-4a46-a24c-0a6129fcdb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Kuvien tunnisteet" ma:readOnly="false" ma:fieldId="{5cf76f15-5ced-4ddc-b409-7134ff3c332f}" ma:taxonomyMulti="true" ma:sspId="ba830b52-6d58-45b3-9899-c4752b5a1b5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107539-3d8a-449e-a535-c91582e78a7d" elementFormDefault="qualified">
    <xsd:import namespace="http://schemas.microsoft.com/office/2006/documentManagement/types"/>
    <xsd:import namespace="http://schemas.microsoft.com/office/infopath/2007/PartnerControls"/>
    <xsd:element name="SharedWithUsers" ma:index="17"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Jakamisen tiedot" ma:internalName="SharedWithDetails" ma:readOnly="true">
      <xsd:simpleType>
        <xsd:restriction base="dms:Note">
          <xsd:maxLength value="255"/>
        </xsd:restriction>
      </xsd:simpleType>
    </xsd:element>
    <xsd:element name="TaxCatchAll" ma:index="22" nillable="true" ma:displayName="Taxonomy Catch All Column" ma:hidden="true" ma:list="{05661c62-8036-41d3-af5d-058d2083e07c}" ma:internalName="TaxCatchAll" ma:showField="CatchAllData" ma:web="28107539-3d8a-449e-a535-c91582e78a7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8107539-3d8a-449e-a535-c91582e78a7d" xsi:nil="true"/>
    <lcf76f155ced4ddcb4097134ff3c332f xmlns="503b9d93-8403-4a46-a24c-0a6129fcdba3">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503DCA3-402B-4164-B479-D95E4CC8F4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3b9d93-8403-4a46-a24c-0a6129fcdba3"/>
    <ds:schemaRef ds:uri="28107539-3d8a-449e-a535-c91582e78a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CBC93C4-2553-4FCD-9AEF-A5B16EAE70FC}">
  <ds:schemaRefs>
    <ds:schemaRef ds:uri="http://purl.org/dc/dcmitype/"/>
    <ds:schemaRef ds:uri="503b9d93-8403-4a46-a24c-0a6129fcdba3"/>
    <ds:schemaRef ds:uri="http://schemas.openxmlformats.org/package/2006/metadata/core-properties"/>
    <ds:schemaRef ds:uri="http://purl.org/dc/elements/1.1/"/>
    <ds:schemaRef ds:uri="28107539-3d8a-449e-a535-c91582e78a7d"/>
    <ds:schemaRef ds:uri="http://purl.org/dc/terms/"/>
    <ds:schemaRef ds:uri="http://schemas.microsoft.com/office/2006/documentManagement/types"/>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7AFB9775-C465-45E9-BD66-9DA8CF26A52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114</TotalTime>
  <Words>2196</Words>
  <Application>Microsoft Office PowerPoint</Application>
  <PresentationFormat>Laajakuva</PresentationFormat>
  <Paragraphs>118</Paragraphs>
  <Slides>12</Slides>
  <Notes>10</Notes>
  <HiddenSlides>0</HiddenSlides>
  <MMClips>0</MMClips>
  <ScaleCrop>false</ScaleCrop>
  <HeadingPairs>
    <vt:vector size="6" baseType="variant">
      <vt:variant>
        <vt:lpstr>Käytetyt fontit</vt:lpstr>
      </vt:variant>
      <vt:variant>
        <vt:i4>7</vt:i4>
      </vt:variant>
      <vt:variant>
        <vt:lpstr>Teema</vt:lpstr>
      </vt:variant>
      <vt:variant>
        <vt:i4>5</vt:i4>
      </vt:variant>
      <vt:variant>
        <vt:lpstr>Dian otsikot</vt:lpstr>
      </vt:variant>
      <vt:variant>
        <vt:i4>12</vt:i4>
      </vt:variant>
    </vt:vector>
  </HeadingPairs>
  <TitlesOfParts>
    <vt:vector size="24" baseType="lpstr">
      <vt:lpstr>Arial</vt:lpstr>
      <vt:lpstr>Calibri</vt:lpstr>
      <vt:lpstr>Calibri Light</vt:lpstr>
      <vt:lpstr>Lato</vt:lpstr>
      <vt:lpstr>Open Sans Light</vt:lpstr>
      <vt:lpstr>Segoe UI</vt:lpstr>
      <vt:lpstr>source sans pro</vt:lpstr>
      <vt:lpstr>1_Mukautettu suunnittelumalli</vt:lpstr>
      <vt:lpstr>2_Mukautettu suunnittelumalli</vt:lpstr>
      <vt:lpstr>1_Mukautettu suunnittelumalli</vt:lpstr>
      <vt:lpstr>Office Theme</vt:lpstr>
      <vt:lpstr>1_Mukautettu suunnittelumalli</vt:lpstr>
      <vt:lpstr>Globaali ruokajärjestelmä</vt:lpstr>
      <vt:lpstr>Lisenssiehdot</vt:lpstr>
      <vt:lpstr>Diasettiin liittyvä video</vt:lpstr>
      <vt:lpstr>Mikä ruokajärjestelmä on?</vt:lpstr>
      <vt:lpstr>Maatalous aiheuttaa ympäristöongelmia</vt:lpstr>
      <vt:lpstr>Nälän poistaminen maailmasta on yksi YK:n Agenda 2030 –ohjelman tavoitteista</vt:lpstr>
      <vt:lpstr>Nälkäindeksi</vt:lpstr>
      <vt:lpstr>Globaali nälkäindeksi vuosina 2000 ja 2021</vt:lpstr>
      <vt:lpstr>Lihavuus on yksi suurimmista riskitekijöistä maailmassa suhteessa ennenaikaisiin kuolemantapauksiin</vt:lpstr>
      <vt:lpstr>Ylipainoisten ja lihavien aikuisten osuus väestöstä, 2016</vt:lpstr>
      <vt:lpstr>Modernit ruokajärjestelmät</vt:lpstr>
      <vt:lpstr>Globaalissa ruokajärjestelmässä valta on keskittynyttä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Lasse Eskola</dc:creator>
  <cp:lastModifiedBy>Hakanen, Miia-Susanna</cp:lastModifiedBy>
  <cp:revision>52</cp:revision>
  <dcterms:created xsi:type="dcterms:W3CDTF">2020-12-14T09:47:31Z</dcterms:created>
  <dcterms:modified xsi:type="dcterms:W3CDTF">2023-08-29T07:34:48Z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0x010100730070ADBF961541925812843A26F9DF</vt:lpwstr>
  </property>
  <property fmtid="{D5CDD505-2E9C-101B-9397-08002B2CF9AE}" pid="3" name="MediaServiceImageTags">
    <vt:lpwstr/>
  </property>
</Properties>
</file>