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3.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4"/>
    <p:sldMasterId id="2147484411" r:id="rId5"/>
    <p:sldMasterId id="2147484435" r:id="rId6"/>
    <p:sldMasterId id="2147483648" r:id="rId7"/>
  </p:sldMasterIdLst>
  <p:notesMasterIdLst>
    <p:notesMasterId r:id="rId19"/>
  </p:notesMasterIdLst>
  <p:sldIdLst>
    <p:sldId id="256" r:id="rId8"/>
    <p:sldId id="261" r:id="rId9"/>
    <p:sldId id="373" r:id="rId10"/>
    <p:sldId id="366" r:id="rId11"/>
    <p:sldId id="365" r:id="rId12"/>
    <p:sldId id="364" r:id="rId13"/>
    <p:sldId id="363" r:id="rId14"/>
    <p:sldId id="362" r:id="rId15"/>
    <p:sldId id="361" r:id="rId16"/>
    <p:sldId id="370" r:id="rId17"/>
    <p:sldId id="372" r:id="rId18"/>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172551B-85D2-3095-5266-C230D5997E26}" name="Kuula Anna-Stina" initials="KA" userId="S::anna-stina.kuula_jamk.fi#ext#@jyu.onmicrosoft.com::e380df2a-2705-451c-92da-028c0f5390d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2728"/>
    <a:srgbClr val="2E54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20C393-33C6-4364-D5E9-A9FBFA2DC712}" v="18" dt="2023-08-22T09:05:03.109"/>
    <p1510:client id="{5E48B2A1-ACF9-48F0-AA2C-FAA317D9F7DB}" v="218" dt="2023-08-03T08:00:51.157"/>
    <p1510:client id="{D2879806-F9FB-FC18-C50E-424EDA4177FF}" v="8" dt="2023-08-17T11:32:32.9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4" autoAdjust="0"/>
    <p:restoredTop sz="76338" autoAdjust="0"/>
  </p:normalViewPr>
  <p:slideViewPr>
    <p:cSldViewPr snapToGrid="0">
      <p:cViewPr varScale="1">
        <p:scale>
          <a:sx n="105" d="100"/>
          <a:sy n="105" d="100"/>
        </p:scale>
        <p:origin x="132" y="660"/>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8F325C-F034-B649-86A4-6362A7D3868B}" type="datetimeFigureOut">
              <a:rPr lang="fi-FI" smtClean="0"/>
              <a:t>28.8.2023</a:t>
            </a:fld>
            <a:endParaRPr lang="fi-FI"/>
          </a:p>
        </p:txBody>
      </p:sp>
      <p:sp>
        <p:nvSpPr>
          <p:cNvPr id="4" name="Dian kuvan paikkamerkki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6" name="Alatunnisteen paikkamerk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4CFDBE-A849-194D-A9F3-12B7C16340B4}" type="slidenum">
              <a:rPr lang="fi-FI" smtClean="0"/>
              <a:t>‹#›</a:t>
            </a:fld>
            <a:endParaRPr lang="fi-FI"/>
          </a:p>
        </p:txBody>
      </p:sp>
    </p:spTree>
    <p:extLst>
      <p:ext uri="{BB962C8B-B14F-4D97-AF65-F5344CB8AC3E}">
        <p14:creationId xmlns:p14="http://schemas.microsoft.com/office/powerpoint/2010/main" val="1941413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m3.jyu.fi/jyumv/ohjelmat/science/muut/polku-2.0/polkukartta-opinnot/recording-21-03-2023-16.09"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Linkki videoon: </a:t>
            </a:r>
            <a:r>
              <a:rPr lang="en-US">
                <a:hlinkClick r:id="rId3"/>
              </a:rPr>
              <a:t>https://m3.jyu.fi/jyumv/ohjelmat/science/muut/polku-2.0/polkukartta-opinnot/recording-21-03-2023-16.09</a:t>
            </a:r>
            <a:r>
              <a:rPr lang="en-US"/>
              <a:t> </a:t>
            </a:r>
          </a:p>
          <a:p>
            <a:r>
              <a:rPr lang="en-US" dirty="0" err="1"/>
              <a:t>Tällä</a:t>
            </a:r>
            <a:r>
              <a:rPr lang="en-US" dirty="0"/>
              <a:t> </a:t>
            </a:r>
            <a:r>
              <a:rPr lang="en-US" dirty="0" err="1"/>
              <a:t>videolla</a:t>
            </a:r>
            <a:r>
              <a:rPr lang="en-US" dirty="0"/>
              <a:t> </a:t>
            </a:r>
            <a:r>
              <a:rPr lang="en-US"/>
              <a:t>tutustumme</a:t>
            </a:r>
            <a:r>
              <a:rPr lang="en-US" dirty="0"/>
              <a:t> </a:t>
            </a:r>
            <a:r>
              <a:rPr lang="en-US" dirty="0" err="1"/>
              <a:t>donitsitalouden</a:t>
            </a:r>
            <a:r>
              <a:rPr lang="en-US" dirty="0"/>
              <a:t> </a:t>
            </a:r>
            <a:r>
              <a:rPr lang="en-US" dirty="0" err="1"/>
              <a:t>konseptiin</a:t>
            </a:r>
            <a:r>
              <a:rPr lang="en-US" dirty="0"/>
              <a:t>, </a:t>
            </a:r>
            <a:r>
              <a:rPr lang="en-US" dirty="0" err="1"/>
              <a:t>eli</a:t>
            </a:r>
            <a:r>
              <a:rPr lang="en-US" dirty="0"/>
              <a:t> </a:t>
            </a:r>
            <a:r>
              <a:rPr lang="en-US" dirty="0" err="1"/>
              <a:t>turvalliseen</a:t>
            </a:r>
            <a:r>
              <a:rPr lang="en-US" dirty="0"/>
              <a:t> ja </a:t>
            </a:r>
            <a:r>
              <a:rPr lang="en-US" dirty="0" err="1"/>
              <a:t>reiluun</a:t>
            </a:r>
            <a:r>
              <a:rPr lang="en-US" dirty="0"/>
              <a:t> </a:t>
            </a:r>
            <a:r>
              <a:rPr lang="en-US" dirty="0" err="1"/>
              <a:t>tilaan</a:t>
            </a:r>
            <a:r>
              <a:rPr lang="en-US" dirty="0"/>
              <a:t> </a:t>
            </a:r>
            <a:r>
              <a:rPr lang="en-US" dirty="0" err="1"/>
              <a:t>ihmisen</a:t>
            </a:r>
            <a:r>
              <a:rPr lang="en-US" dirty="0"/>
              <a:t> </a:t>
            </a:r>
            <a:r>
              <a:rPr lang="en-US" dirty="0" err="1"/>
              <a:t>toiminnalle</a:t>
            </a:r>
            <a:r>
              <a:rPr lang="en-US" dirty="0"/>
              <a:t> </a:t>
            </a:r>
            <a:r>
              <a:rPr lang="en-US" dirty="0" err="1"/>
              <a:t>rajallisella</a:t>
            </a:r>
            <a:r>
              <a:rPr lang="en-US" dirty="0"/>
              <a:t> </a:t>
            </a:r>
            <a:r>
              <a:rPr lang="en-US" dirty="0" err="1"/>
              <a:t>maapallolla</a:t>
            </a:r>
            <a:r>
              <a:rPr lang="en-US" dirty="0"/>
              <a:t>.</a:t>
            </a:r>
            <a:endParaRPr lang="en-US" dirty="0">
              <a:cs typeface="Calibri"/>
            </a:endParaRPr>
          </a:p>
          <a:p>
            <a:r>
              <a:rPr lang="en-US"/>
              <a:t>Vaikka yhä on maita ja alueita, joissa ihmisten perustarpeet eivät täyty, on ihmisten elintaso ja hyvinvointi kuitenkin keskimäärin parantunut merkittävästi viimeisten vuosikymmenten aikana. </a:t>
            </a:r>
          </a:p>
          <a:p>
            <a:r>
              <a:rPr lang="en-US"/>
              <a:t>Elintason nousu, yhdessä huomattavan väestönkasvun kanssa, on kuitenkin rasittanut maailman ekologisia prosesseja yli niiden kantokyvyn.</a:t>
            </a:r>
          </a:p>
          <a:p>
            <a:r>
              <a:rPr lang="en-US"/>
              <a:t>Donitsitalous on tapa visualisoida ihmisen hyvän elämän edellytyksien täyttymistä ja ekologisten prosessien kuormittumista.</a:t>
            </a:r>
          </a:p>
          <a:p>
            <a:endParaRPr lang="en-US" dirty="0">
              <a:cs typeface="Calibri"/>
            </a:endParaRPr>
          </a:p>
        </p:txBody>
      </p:sp>
      <p:sp>
        <p:nvSpPr>
          <p:cNvPr id="4" name="Slide Number Placeholder 3"/>
          <p:cNvSpPr>
            <a:spLocks noGrp="1"/>
          </p:cNvSpPr>
          <p:nvPr>
            <p:ph type="sldNum" sz="quarter" idx="5"/>
          </p:nvPr>
        </p:nvSpPr>
        <p:spPr/>
        <p:txBody>
          <a:bodyPr/>
          <a:lstStyle/>
          <a:p>
            <a:fld id="{D44CFDBE-A849-194D-A9F3-12B7C16340B4}" type="slidenum">
              <a:rPr lang="fi-FI" smtClean="0"/>
              <a:t>1</a:t>
            </a:fld>
            <a:endParaRPr lang="fi-FI"/>
          </a:p>
        </p:txBody>
      </p:sp>
    </p:spTree>
    <p:extLst>
      <p:ext uri="{BB962C8B-B14F-4D97-AF65-F5344CB8AC3E}">
        <p14:creationId xmlns:p14="http://schemas.microsoft.com/office/powerpoint/2010/main" val="1094377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fi-FI" noProof="0" dirty="0">
                <a:cs typeface="Calibri"/>
              </a:rPr>
              <a:t>Donitsitalous on saanut nimensä kuvion donitsia muistuttavasta ympyrästä, jonka sisäreunan muodostaa sosiaalinen perusta ja ulkoreunan ekologinen katto. </a:t>
            </a:r>
          </a:p>
          <a:p>
            <a:endParaRPr lang="fi-FI" noProof="0" dirty="0">
              <a:cs typeface="Calibri"/>
            </a:endParaRPr>
          </a:p>
          <a:p>
            <a:r>
              <a:rPr lang="fi-FI" noProof="0" dirty="0">
                <a:cs typeface="Calibri"/>
              </a:rPr>
              <a:t>Donitsitalouden tavoitteena on saavuttaa tilanne, jossa kaikkien ihmisten hyvän elämän edellytykset täyttyvät, eli sosiaalinen perusta on kunnossa. Tällöin kuvion sisimmät sektorit, jotka mittaavat hyvän elämän edellytyksiä, olisivat kaikki sinisiä. Punainen väri kuvaa vajetta hyvän elämän edellytyksissä.</a:t>
            </a:r>
          </a:p>
          <a:p>
            <a:endParaRPr lang="fi-FI" noProof="0" dirty="0">
              <a:cs typeface="Calibri"/>
            </a:endParaRPr>
          </a:p>
          <a:p>
            <a:r>
              <a:rPr lang="fi-FI" noProof="0" dirty="0">
                <a:cs typeface="Calibri"/>
              </a:rPr>
              <a:t>Hyvän elämän edellytyksen on kuitenkin saavutettava ylikuormittamatta maapallon ekologisia prosesseja, eli rikkomatta ekologista kattoa. Ekologisen katon yläpuolelle menevät punaiset sektorit kuvaavat ylikuormitusta, joka johtaa haitallisiin muutoksiin ympäristössä ja vähentää hyvinvoinnin mahdollisuuksia.</a:t>
            </a:r>
          </a:p>
          <a:p>
            <a:endParaRPr lang="fi-FI" noProof="0" dirty="0">
              <a:cs typeface="Calibri"/>
            </a:endParaRPr>
          </a:p>
          <a:p>
            <a:r>
              <a:rPr lang="fi-FI" noProof="0" dirty="0">
                <a:cs typeface="Calibri"/>
              </a:rPr>
              <a:t>Tämä donitsi kuvaa maailman tilannetta vuonna 2015. Kuten punainen väri kuviossa osoittaa, ekologiset rajat ovat ylittyneet useimmilla sektorilla, ja sosiaalisen perustan sektoreissakin on vajetta. </a:t>
            </a:r>
          </a:p>
          <a:p>
            <a:endParaRPr lang="fi-FI" noProof="0" dirty="0">
              <a:cs typeface="Calibri"/>
            </a:endParaRPr>
          </a:p>
          <a:p>
            <a:r>
              <a:rPr lang="fi-FI" noProof="0" dirty="0">
                <a:cs typeface="Calibri"/>
              </a:rPr>
              <a:t>Koko maailmaa kuvaava donitsi antaa kuitenkin liian positiivisen kuvan sosiaalisen perustan täyttymisestä, sillä se kuvastaa tilannetta, jossa resurssit ja olosuhteet olisivat jakautuneet tasaisesti kaikille maailman ihmisille, vaikka näin ei tietenkään ole. Tässä kuviossa esimerkiksi ravitsemussektori on kokonaan sininen, mikä kuvastaa sitä, että maailmassa tuotetaan niin paljon ruokaa, että tasaisesti jaettuna sitä riittäisi kaikille. Todellisuudessa maailmassa oli kuitenkin vuonna 2015 yli 600 miljoonaa aliravittua ihmistä, ja vuonna 2022 heitä oli vielä enemmän, yli 800 miljoonaa. Toisaalta merkittävästi ylipainoisia ihmisiä on nykyään yli miljardi, mikä sekin aiheuttaa suuria terveysongelmia.</a:t>
            </a:r>
          </a:p>
          <a:p>
            <a:endParaRPr lang="fi-FI" noProof="0" dirty="0">
              <a:cs typeface="Calibri"/>
            </a:endParaRPr>
          </a:p>
          <a:p>
            <a:r>
              <a:rPr lang="fi-FI" noProof="0" dirty="0">
                <a:cs typeface="Calibri"/>
              </a:rPr>
              <a:t>Maailman tilaa kuvaava donitsi on antaa kuitenkin hyvän kuvan ihmisen aiheuttamasta ekologisesta kuormituksesta. Esimerkiksi ilmasto on aidosti globaali, ja kasvihuonekaasupäästöt vaikuttavat ilmastoon samalla tavalla riippumatta siitä, missä päästöt tapahtuvat.  Myös maailmanlaajuinen kaupankäynti johtaa siihen, että esimerkiksi Suomessa tapahtuvasta kulutuksesta aiheutuu merkittävää ekologista kuormitusta Suomen rajojen ulkopuolella.</a:t>
            </a:r>
          </a:p>
          <a:p>
            <a:endParaRPr lang="fi-FI" noProof="0" dirty="0">
              <a:cs typeface="Calibri"/>
            </a:endParaRPr>
          </a:p>
          <a:p>
            <a:r>
              <a:rPr lang="fi-FI" noProof="0" dirty="0">
                <a:cs typeface="Calibri"/>
              </a:rPr>
              <a:t>Kuvassa olevaa linkkiä seuraamalla pääset sivustolle, jossa voit tarkastella maakohtaisia donitseja, joihin palaamme vielä videon lopussa.</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CC93A2-7FEC-42D4-A5B0-1032867FF531}" type="slidenum">
              <a:rPr kumimoji="0" lang="en-US" sz="1200" b="0" i="0" u="none" strike="noStrike" kern="1200" cap="none" spc="0" normalizeH="0" baseline="0" noProof="0">
                <a:ln>
                  <a:noFill/>
                </a:ln>
                <a:solidFill>
                  <a:srgbClr val="000000"/>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40160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cs typeface="Calibri"/>
              </a:rPr>
              <a:t>Tarkastellaan</a:t>
            </a:r>
            <a:r>
              <a:rPr lang="en-US" dirty="0">
                <a:cs typeface="Calibri"/>
              </a:rPr>
              <a:t> </a:t>
            </a:r>
            <a:r>
              <a:rPr lang="en-US" dirty="0" err="1">
                <a:cs typeface="Calibri"/>
              </a:rPr>
              <a:t>seuraavaksi</a:t>
            </a:r>
            <a:r>
              <a:rPr lang="en-US" dirty="0">
                <a:cs typeface="Calibri"/>
              </a:rPr>
              <a:t> </a:t>
            </a:r>
            <a:r>
              <a:rPr lang="en-US" dirty="0" err="1">
                <a:cs typeface="Calibri"/>
              </a:rPr>
              <a:t>tarkemmin</a:t>
            </a:r>
            <a:r>
              <a:rPr lang="en-US" dirty="0">
                <a:cs typeface="Calibri"/>
              </a:rPr>
              <a:t> </a:t>
            </a:r>
            <a:r>
              <a:rPr lang="en-US" dirty="0" err="1">
                <a:cs typeface="Calibri"/>
              </a:rPr>
              <a:t>donitsin</a:t>
            </a:r>
            <a:r>
              <a:rPr lang="en-US" dirty="0">
                <a:cs typeface="Calibri"/>
              </a:rPr>
              <a:t> </a:t>
            </a:r>
            <a:r>
              <a:rPr lang="en-US" dirty="0" err="1">
                <a:cs typeface="Calibri"/>
              </a:rPr>
              <a:t>ekologista</a:t>
            </a:r>
            <a:r>
              <a:rPr lang="en-US" dirty="0">
                <a:cs typeface="Calibri"/>
              </a:rPr>
              <a:t> </a:t>
            </a:r>
            <a:r>
              <a:rPr lang="en-US" dirty="0" err="1">
                <a:cs typeface="Calibri"/>
              </a:rPr>
              <a:t>kattoa</a:t>
            </a:r>
            <a:r>
              <a:rPr lang="en-US" dirty="0">
                <a:cs typeface="Calibri"/>
              </a:rPr>
              <a:t>, jota </a:t>
            </a:r>
            <a:r>
              <a:rPr lang="en-US" dirty="0" err="1">
                <a:cs typeface="Calibri"/>
              </a:rPr>
              <a:t>voidaan</a:t>
            </a:r>
            <a:r>
              <a:rPr lang="en-US" dirty="0">
                <a:cs typeface="Calibri"/>
              </a:rPr>
              <a:t> </a:t>
            </a:r>
            <a:r>
              <a:rPr lang="en-US" dirty="0" err="1">
                <a:cs typeface="Calibri"/>
              </a:rPr>
              <a:t>myös</a:t>
            </a:r>
            <a:r>
              <a:rPr lang="en-US" dirty="0">
                <a:cs typeface="Calibri"/>
              </a:rPr>
              <a:t> </a:t>
            </a:r>
            <a:r>
              <a:rPr lang="en-US" dirty="0" err="1">
                <a:cs typeface="Calibri"/>
              </a:rPr>
              <a:t>kutsua</a:t>
            </a:r>
            <a:r>
              <a:rPr lang="en-US" dirty="0">
                <a:cs typeface="Calibri"/>
              </a:rPr>
              <a:t> </a:t>
            </a:r>
            <a:r>
              <a:rPr lang="en-US" dirty="0" err="1">
                <a:cs typeface="Calibri"/>
              </a:rPr>
              <a:t>planeetan</a:t>
            </a:r>
            <a:r>
              <a:rPr lang="en-US" dirty="0">
                <a:cs typeface="Calibri"/>
              </a:rPr>
              <a:t> </a:t>
            </a:r>
            <a:r>
              <a:rPr lang="en-US" dirty="0" err="1">
                <a:cs typeface="Calibri"/>
              </a:rPr>
              <a:t>rajoiksi</a:t>
            </a:r>
            <a:r>
              <a:rPr lang="en-US" dirty="0">
                <a:cs typeface="Calibri"/>
              </a:rPr>
              <a:t>. </a:t>
            </a:r>
            <a:r>
              <a:rPr lang="en-US" dirty="0" err="1">
                <a:cs typeface="Calibri"/>
              </a:rPr>
              <a:t>Donitsin</a:t>
            </a:r>
            <a:r>
              <a:rPr lang="en-US" dirty="0">
                <a:cs typeface="Calibri"/>
              </a:rPr>
              <a:t> </a:t>
            </a:r>
            <a:r>
              <a:rPr lang="en-US" dirty="0" err="1">
                <a:cs typeface="Calibri"/>
              </a:rPr>
              <a:t>sektorit</a:t>
            </a:r>
            <a:r>
              <a:rPr lang="en-US" dirty="0">
                <a:cs typeface="Calibri"/>
              </a:rPr>
              <a:t> </a:t>
            </a:r>
            <a:r>
              <a:rPr lang="en-US" dirty="0" err="1">
                <a:cs typeface="Calibri"/>
              </a:rPr>
              <a:t>kuvaavat</a:t>
            </a:r>
            <a:r>
              <a:rPr lang="en-US" dirty="0">
                <a:cs typeface="Calibri"/>
              </a:rPr>
              <a:t> </a:t>
            </a:r>
            <a:r>
              <a:rPr lang="en-US" dirty="0" err="1">
                <a:cs typeface="Calibri"/>
              </a:rPr>
              <a:t>sellaisia</a:t>
            </a:r>
            <a:r>
              <a:rPr lang="en-US" dirty="0">
                <a:cs typeface="Calibri"/>
              </a:rPr>
              <a:t> </a:t>
            </a:r>
            <a:r>
              <a:rPr lang="en-US" dirty="0" err="1">
                <a:cs typeface="Calibri"/>
              </a:rPr>
              <a:t>muuttujia</a:t>
            </a:r>
            <a:r>
              <a:rPr lang="en-US" dirty="0">
                <a:cs typeface="Calibri"/>
              </a:rPr>
              <a:t>, </a:t>
            </a:r>
            <a:r>
              <a:rPr lang="en-US" dirty="0" err="1">
                <a:cs typeface="Calibri"/>
              </a:rPr>
              <a:t>joita</a:t>
            </a:r>
            <a:r>
              <a:rPr lang="en-US" dirty="0">
                <a:cs typeface="Calibri"/>
              </a:rPr>
              <a:t> on </a:t>
            </a:r>
            <a:r>
              <a:rPr lang="en-US" dirty="0" err="1">
                <a:cs typeface="Calibri"/>
              </a:rPr>
              <a:t>mahdollista</a:t>
            </a:r>
            <a:r>
              <a:rPr lang="en-US" dirty="0">
                <a:cs typeface="Calibri"/>
              </a:rPr>
              <a:t> </a:t>
            </a:r>
            <a:r>
              <a:rPr lang="en-US" dirty="0" err="1">
                <a:cs typeface="Calibri"/>
              </a:rPr>
              <a:t>mitata</a:t>
            </a:r>
            <a:r>
              <a:rPr lang="en-US" dirty="0">
                <a:cs typeface="Calibri"/>
              </a:rPr>
              <a:t> ja </a:t>
            </a:r>
            <a:r>
              <a:rPr lang="en-US" dirty="0" err="1">
                <a:cs typeface="Calibri"/>
              </a:rPr>
              <a:t>joille</a:t>
            </a:r>
            <a:r>
              <a:rPr lang="en-US" dirty="0">
                <a:cs typeface="Calibri"/>
              </a:rPr>
              <a:t> </a:t>
            </a:r>
            <a:r>
              <a:rPr lang="en-US" dirty="0" err="1">
                <a:cs typeface="Calibri"/>
              </a:rPr>
              <a:t>tieteentekijät</a:t>
            </a:r>
            <a:r>
              <a:rPr lang="en-US" dirty="0">
                <a:cs typeface="Calibri"/>
              </a:rPr>
              <a:t> </a:t>
            </a:r>
            <a:r>
              <a:rPr lang="en-US" dirty="0" err="1">
                <a:cs typeface="Calibri"/>
              </a:rPr>
              <a:t>ovat</a:t>
            </a:r>
            <a:r>
              <a:rPr lang="en-US" dirty="0">
                <a:cs typeface="Calibri"/>
              </a:rPr>
              <a:t> </a:t>
            </a:r>
            <a:r>
              <a:rPr lang="en-US" dirty="0" err="1">
                <a:cs typeface="Calibri"/>
              </a:rPr>
              <a:t>arvioineet</a:t>
            </a:r>
            <a:r>
              <a:rPr lang="en-US" dirty="0">
                <a:cs typeface="Calibri"/>
              </a:rPr>
              <a:t> “</a:t>
            </a:r>
            <a:r>
              <a:rPr lang="en-US" dirty="0" err="1">
                <a:cs typeface="Calibri"/>
              </a:rPr>
              <a:t>turvarajan</a:t>
            </a:r>
            <a:r>
              <a:rPr lang="en-US" dirty="0">
                <a:cs typeface="Calibri"/>
              </a:rPr>
              <a:t>”, </a:t>
            </a:r>
            <a:r>
              <a:rPr lang="en-US" dirty="0" err="1">
                <a:cs typeface="Calibri"/>
              </a:rPr>
              <a:t>jonka</a:t>
            </a:r>
            <a:r>
              <a:rPr lang="en-US" dirty="0">
                <a:cs typeface="Calibri"/>
              </a:rPr>
              <a:t> </a:t>
            </a:r>
            <a:r>
              <a:rPr lang="en-US" dirty="0" err="1">
                <a:cs typeface="Calibri"/>
              </a:rPr>
              <a:t>ylittäminen</a:t>
            </a:r>
            <a:r>
              <a:rPr lang="en-US" dirty="0">
                <a:cs typeface="Calibri"/>
              </a:rPr>
              <a:t> </a:t>
            </a:r>
            <a:r>
              <a:rPr lang="en-US" dirty="0" err="1">
                <a:cs typeface="Calibri"/>
              </a:rPr>
              <a:t>aiheuttaa</a:t>
            </a:r>
            <a:r>
              <a:rPr lang="en-US" dirty="0">
                <a:cs typeface="Calibri"/>
              </a:rPr>
              <a:t> </a:t>
            </a:r>
            <a:r>
              <a:rPr lang="en-US" dirty="0" err="1">
                <a:cs typeface="Calibri"/>
              </a:rPr>
              <a:t>suuren</a:t>
            </a:r>
            <a:r>
              <a:rPr lang="en-US" dirty="0">
                <a:cs typeface="Calibri"/>
              </a:rPr>
              <a:t> </a:t>
            </a:r>
            <a:r>
              <a:rPr lang="en-US" dirty="0" err="1">
                <a:cs typeface="Calibri"/>
              </a:rPr>
              <a:t>ympäristöongelmien</a:t>
            </a:r>
            <a:r>
              <a:rPr lang="en-US" dirty="0">
                <a:cs typeface="Calibri"/>
              </a:rPr>
              <a:t> </a:t>
            </a:r>
            <a:r>
              <a:rPr lang="en-US" dirty="0" err="1">
                <a:cs typeface="Calibri"/>
              </a:rPr>
              <a:t>riskin</a:t>
            </a:r>
            <a:r>
              <a:rPr lang="en-US" dirty="0">
                <a:cs typeface="Calibri"/>
              </a:rPr>
              <a:t>.</a:t>
            </a:r>
          </a:p>
          <a:p>
            <a:endParaRPr lang="en-US" dirty="0">
              <a:cs typeface="Calibri"/>
            </a:endParaRPr>
          </a:p>
          <a:p>
            <a:r>
              <a:rPr lang="en-US" dirty="0" err="1">
                <a:cs typeface="Calibri"/>
              </a:rPr>
              <a:t>Ylimpänä</a:t>
            </a:r>
            <a:r>
              <a:rPr lang="en-US" dirty="0">
                <a:cs typeface="Calibri"/>
              </a:rPr>
              <a:t> </a:t>
            </a:r>
            <a:r>
              <a:rPr lang="en-US" dirty="0" err="1">
                <a:cs typeface="Calibri"/>
              </a:rPr>
              <a:t>donitsissa</a:t>
            </a:r>
            <a:r>
              <a:rPr lang="en-US" dirty="0">
                <a:cs typeface="Calibri"/>
              </a:rPr>
              <a:t> on </a:t>
            </a:r>
            <a:r>
              <a:rPr lang="en-US" dirty="0" err="1">
                <a:cs typeface="Calibri"/>
              </a:rPr>
              <a:t>ilmakehän</a:t>
            </a:r>
            <a:r>
              <a:rPr lang="en-US" dirty="0">
                <a:cs typeface="Calibri"/>
              </a:rPr>
              <a:t> </a:t>
            </a:r>
            <a:r>
              <a:rPr lang="en-US" dirty="0" err="1">
                <a:cs typeface="Calibri"/>
              </a:rPr>
              <a:t>hiilidioksidipitoisuus</a:t>
            </a:r>
            <a:r>
              <a:rPr lang="en-US" dirty="0">
                <a:cs typeface="Calibri"/>
              </a:rPr>
              <a:t>, </a:t>
            </a:r>
            <a:r>
              <a:rPr lang="en-US" dirty="0" err="1">
                <a:cs typeface="Calibri"/>
              </a:rPr>
              <a:t>jonka</a:t>
            </a:r>
            <a:r>
              <a:rPr lang="en-US" dirty="0">
                <a:cs typeface="Calibri"/>
              </a:rPr>
              <a:t> </a:t>
            </a:r>
            <a:r>
              <a:rPr lang="en-US" dirty="0" err="1">
                <a:cs typeface="Calibri"/>
              </a:rPr>
              <a:t>turvarajaksi</a:t>
            </a:r>
            <a:r>
              <a:rPr lang="en-US" dirty="0">
                <a:cs typeface="Calibri"/>
              </a:rPr>
              <a:t> on </a:t>
            </a:r>
            <a:r>
              <a:rPr lang="en-US" dirty="0" err="1">
                <a:cs typeface="Calibri"/>
              </a:rPr>
              <a:t>määritetty</a:t>
            </a:r>
            <a:r>
              <a:rPr lang="en-US" dirty="0">
                <a:cs typeface="Calibri"/>
              </a:rPr>
              <a:t> 350 </a:t>
            </a:r>
            <a:r>
              <a:rPr lang="en-US" dirty="0" err="1">
                <a:cs typeface="Calibri"/>
              </a:rPr>
              <a:t>miljoonasosaa</a:t>
            </a:r>
            <a:r>
              <a:rPr lang="en-US" dirty="0">
                <a:cs typeface="Calibri"/>
              </a:rPr>
              <a:t>. </a:t>
            </a:r>
            <a:r>
              <a:rPr lang="en-US" dirty="0" err="1">
                <a:cs typeface="Calibri"/>
              </a:rPr>
              <a:t>Tämä</a:t>
            </a:r>
            <a:r>
              <a:rPr lang="en-US" dirty="0">
                <a:cs typeface="Calibri"/>
              </a:rPr>
              <a:t> </a:t>
            </a:r>
            <a:r>
              <a:rPr lang="en-US" dirty="0" err="1">
                <a:cs typeface="Calibri"/>
              </a:rPr>
              <a:t>turvaraja</a:t>
            </a:r>
            <a:r>
              <a:rPr lang="en-US" dirty="0">
                <a:cs typeface="Calibri"/>
              </a:rPr>
              <a:t> </a:t>
            </a:r>
            <a:r>
              <a:rPr lang="en-US" dirty="0" err="1">
                <a:cs typeface="Calibri"/>
              </a:rPr>
              <a:t>ylitettiin</a:t>
            </a:r>
            <a:r>
              <a:rPr lang="en-US" dirty="0">
                <a:cs typeface="Calibri"/>
              </a:rPr>
              <a:t> </a:t>
            </a:r>
            <a:r>
              <a:rPr lang="en-US" dirty="0" err="1">
                <a:cs typeface="Calibri"/>
              </a:rPr>
              <a:t>vuonna</a:t>
            </a:r>
            <a:r>
              <a:rPr lang="en-US" dirty="0">
                <a:cs typeface="Calibri"/>
              </a:rPr>
              <a:t> 1988. </a:t>
            </a:r>
            <a:r>
              <a:rPr lang="en-US" dirty="0" err="1">
                <a:cs typeface="Calibri"/>
              </a:rPr>
              <a:t>Hiilidioksidipitoisuus</a:t>
            </a:r>
            <a:r>
              <a:rPr lang="en-US" dirty="0">
                <a:cs typeface="Calibri"/>
              </a:rPr>
              <a:t> </a:t>
            </a:r>
            <a:r>
              <a:rPr lang="en-US" dirty="0" err="1">
                <a:cs typeface="Calibri"/>
              </a:rPr>
              <a:t>nousee</a:t>
            </a:r>
            <a:r>
              <a:rPr lang="en-US" dirty="0">
                <a:cs typeface="Calibri"/>
              </a:rPr>
              <a:t> </a:t>
            </a:r>
            <a:r>
              <a:rPr lang="en-US" dirty="0" err="1">
                <a:cs typeface="Calibri"/>
              </a:rPr>
              <a:t>nopeasti</a:t>
            </a:r>
            <a:r>
              <a:rPr lang="en-US" dirty="0">
                <a:cs typeface="Calibri"/>
              </a:rPr>
              <a:t> ja </a:t>
            </a:r>
            <a:r>
              <a:rPr lang="en-US" dirty="0" err="1">
                <a:cs typeface="Calibri"/>
              </a:rPr>
              <a:t>oli</a:t>
            </a:r>
            <a:r>
              <a:rPr lang="en-US" dirty="0">
                <a:cs typeface="Calibri"/>
              </a:rPr>
              <a:t> </a:t>
            </a:r>
            <a:r>
              <a:rPr lang="en-US" dirty="0" err="1">
                <a:cs typeface="Calibri"/>
              </a:rPr>
              <a:t>vuonna</a:t>
            </a:r>
            <a:r>
              <a:rPr lang="en-US" dirty="0">
                <a:cs typeface="Calibri"/>
              </a:rPr>
              <a:t> 2022 </a:t>
            </a:r>
            <a:r>
              <a:rPr lang="en-US" dirty="0" err="1">
                <a:cs typeface="Calibri"/>
              </a:rPr>
              <a:t>keskinmäärin</a:t>
            </a:r>
            <a:r>
              <a:rPr lang="en-US" dirty="0">
                <a:cs typeface="Calibri"/>
              </a:rPr>
              <a:t> 417 </a:t>
            </a:r>
            <a:r>
              <a:rPr lang="en-US" dirty="0" err="1">
                <a:cs typeface="Calibri"/>
              </a:rPr>
              <a:t>miljoonasosaa</a:t>
            </a:r>
            <a:r>
              <a:rPr lang="en-US" dirty="0">
                <a:cs typeface="Calibri"/>
              </a:rPr>
              <a:t>.</a:t>
            </a:r>
          </a:p>
        </p:txBody>
      </p:sp>
      <p:sp>
        <p:nvSpPr>
          <p:cNvPr id="4" name="Slide Number Placeholder 3"/>
          <p:cNvSpPr>
            <a:spLocks noGrp="1"/>
          </p:cNvSpPr>
          <p:nvPr>
            <p:ph type="sldNum" sz="quarter" idx="5"/>
          </p:nvPr>
        </p:nvSpPr>
        <p:spPr/>
        <p:txBody>
          <a:bodyPr/>
          <a:lstStyle/>
          <a:p>
            <a:fld id="{D44CFDBE-A849-194D-A9F3-12B7C16340B4}" type="slidenum">
              <a:rPr lang="fi-FI" smtClean="0"/>
              <a:t>5</a:t>
            </a:fld>
            <a:endParaRPr lang="fi-FI"/>
          </a:p>
        </p:txBody>
      </p:sp>
    </p:spTree>
    <p:extLst>
      <p:ext uri="{BB962C8B-B14F-4D97-AF65-F5344CB8AC3E}">
        <p14:creationId xmlns:p14="http://schemas.microsoft.com/office/powerpoint/2010/main" val="2431116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Tässä</a:t>
            </a:r>
            <a:r>
              <a:rPr lang="en-GB" dirty="0"/>
              <a:t> </a:t>
            </a:r>
            <a:r>
              <a:rPr lang="en-GB" dirty="0" err="1"/>
              <a:t>kuvassa</a:t>
            </a:r>
            <a:r>
              <a:rPr lang="en-GB" dirty="0"/>
              <a:t> on </a:t>
            </a:r>
            <a:r>
              <a:rPr lang="en-GB" dirty="0" err="1"/>
              <a:t>ilmakehön</a:t>
            </a:r>
            <a:r>
              <a:rPr lang="en-GB" dirty="0"/>
              <a:t> </a:t>
            </a:r>
            <a:r>
              <a:rPr lang="en-GB" dirty="0" err="1"/>
              <a:t>hiilidioksidipitoisuus</a:t>
            </a:r>
            <a:r>
              <a:rPr lang="en-GB" dirty="0"/>
              <a:t> </a:t>
            </a:r>
            <a:r>
              <a:rPr lang="en-GB" dirty="0" err="1"/>
              <a:t>viimeisten</a:t>
            </a:r>
            <a:r>
              <a:rPr lang="en-GB" dirty="0"/>
              <a:t> 800 000 </a:t>
            </a:r>
            <a:r>
              <a:rPr lang="en-GB" dirty="0" err="1"/>
              <a:t>vuoden</a:t>
            </a:r>
            <a:r>
              <a:rPr lang="en-GB" dirty="0"/>
              <a:t> </a:t>
            </a:r>
            <a:r>
              <a:rPr lang="en-GB" dirty="0" err="1"/>
              <a:t>ajalta</a:t>
            </a:r>
            <a:r>
              <a:rPr lang="en-GB" dirty="0"/>
              <a:t>. Eli </a:t>
            </a:r>
            <a:r>
              <a:rPr lang="en-GB" dirty="0" err="1"/>
              <a:t>neljä</a:t>
            </a:r>
            <a:r>
              <a:rPr lang="en-GB" dirty="0"/>
              <a:t> </a:t>
            </a:r>
            <a:r>
              <a:rPr lang="en-GB" dirty="0" err="1"/>
              <a:t>kertaa</a:t>
            </a:r>
            <a:r>
              <a:rPr lang="en-GB" dirty="0"/>
              <a:t> </a:t>
            </a:r>
            <a:r>
              <a:rPr lang="en-GB" dirty="0" err="1"/>
              <a:t>pidemmältä</a:t>
            </a:r>
            <a:r>
              <a:rPr lang="en-GB" dirty="0"/>
              <a:t> </a:t>
            </a:r>
            <a:r>
              <a:rPr lang="en-GB" dirty="0" err="1"/>
              <a:t>ajalta</a:t>
            </a:r>
            <a:r>
              <a:rPr lang="en-GB" dirty="0"/>
              <a:t> </a:t>
            </a:r>
            <a:r>
              <a:rPr lang="en-GB" dirty="0" err="1"/>
              <a:t>kuin</a:t>
            </a:r>
            <a:r>
              <a:rPr lang="en-GB" dirty="0"/>
              <a:t> </a:t>
            </a:r>
            <a:r>
              <a:rPr lang="en-GB" dirty="0" err="1"/>
              <a:t>mitä</a:t>
            </a:r>
            <a:r>
              <a:rPr lang="en-GB" dirty="0"/>
              <a:t> </a:t>
            </a:r>
            <a:r>
              <a:rPr lang="en-GB" dirty="0" err="1"/>
              <a:t>moderni</a:t>
            </a:r>
            <a:r>
              <a:rPr lang="en-GB" dirty="0"/>
              <a:t> </a:t>
            </a:r>
            <a:r>
              <a:rPr lang="en-GB" dirty="0" err="1"/>
              <a:t>ihminen</a:t>
            </a:r>
            <a:r>
              <a:rPr lang="en-GB" dirty="0"/>
              <a:t> on </a:t>
            </a:r>
            <a:r>
              <a:rPr lang="en-GB" dirty="0" err="1"/>
              <a:t>ollut</a:t>
            </a:r>
            <a:r>
              <a:rPr lang="en-GB" dirty="0"/>
              <a:t> </a:t>
            </a:r>
            <a:r>
              <a:rPr lang="en-GB" dirty="0" err="1"/>
              <a:t>olemassa</a:t>
            </a:r>
            <a:r>
              <a:rPr lang="en-GB" dirty="0"/>
              <a:t>, </a:t>
            </a:r>
            <a:r>
              <a:rPr lang="en-GB" dirty="0" err="1"/>
              <a:t>ja</a:t>
            </a:r>
            <a:r>
              <a:rPr lang="en-GB" dirty="0"/>
              <a:t> 80 </a:t>
            </a:r>
            <a:r>
              <a:rPr lang="en-GB" dirty="0" err="1"/>
              <a:t>kertaa</a:t>
            </a:r>
            <a:r>
              <a:rPr lang="en-GB" dirty="0"/>
              <a:t> </a:t>
            </a:r>
            <a:r>
              <a:rPr lang="en-GB" dirty="0" err="1"/>
              <a:t>pidemmältä</a:t>
            </a:r>
            <a:r>
              <a:rPr lang="en-GB" dirty="0"/>
              <a:t> </a:t>
            </a:r>
            <a:r>
              <a:rPr lang="en-GB" dirty="0" err="1"/>
              <a:t>ajata</a:t>
            </a:r>
            <a:r>
              <a:rPr lang="en-GB" dirty="0"/>
              <a:t> </a:t>
            </a:r>
            <a:r>
              <a:rPr lang="en-GB" dirty="0" err="1"/>
              <a:t>kuin</a:t>
            </a:r>
            <a:r>
              <a:rPr lang="en-GB" dirty="0"/>
              <a:t> </a:t>
            </a:r>
            <a:r>
              <a:rPr lang="en-GB" dirty="0" err="1"/>
              <a:t>maanviljelykseen</a:t>
            </a:r>
            <a:r>
              <a:rPr lang="en-GB" dirty="0"/>
              <a:t> </a:t>
            </a:r>
            <a:r>
              <a:rPr lang="en-GB" dirty="0" err="1"/>
              <a:t>perustuvai</a:t>
            </a:r>
            <a:r>
              <a:rPr lang="en-GB" dirty="0"/>
              <a:t> </a:t>
            </a:r>
            <a:r>
              <a:rPr lang="en-GB" dirty="0" err="1"/>
              <a:t>kulttuureita</a:t>
            </a:r>
            <a:r>
              <a:rPr lang="en-GB" dirty="0"/>
              <a:t> on </a:t>
            </a:r>
            <a:r>
              <a:rPr lang="en-GB" dirty="0" err="1"/>
              <a:t>ollut</a:t>
            </a:r>
            <a:r>
              <a:rPr lang="en-GB" dirty="0"/>
              <a:t> </a:t>
            </a:r>
            <a:r>
              <a:rPr lang="en-GB" dirty="0" err="1"/>
              <a:t>olemassa</a:t>
            </a:r>
            <a:r>
              <a:rPr lang="en-GB" dirty="0"/>
              <a:t>.</a:t>
            </a:r>
          </a:p>
          <a:p>
            <a:endParaRPr lang="en-GB" dirty="0"/>
          </a:p>
          <a:p>
            <a:r>
              <a:rPr lang="en-GB" dirty="0" err="1"/>
              <a:t>Kuten</a:t>
            </a:r>
            <a:r>
              <a:rPr lang="en-GB" dirty="0"/>
              <a:t> </a:t>
            </a:r>
            <a:r>
              <a:rPr lang="en-GB" dirty="0" err="1"/>
              <a:t>kuvasta</a:t>
            </a:r>
            <a:r>
              <a:rPr lang="en-GB" dirty="0"/>
              <a:t> </a:t>
            </a:r>
            <a:r>
              <a:rPr lang="en-GB" dirty="0" err="1"/>
              <a:t>nähdään</a:t>
            </a:r>
            <a:r>
              <a:rPr lang="en-GB" dirty="0"/>
              <a:t>, </a:t>
            </a:r>
            <a:r>
              <a:rPr lang="en-GB" dirty="0" err="1"/>
              <a:t>ihmislaji</a:t>
            </a:r>
            <a:r>
              <a:rPr lang="en-GB" dirty="0"/>
              <a:t> </a:t>
            </a:r>
            <a:r>
              <a:rPr lang="en-GB" dirty="0" err="1"/>
              <a:t>ei</a:t>
            </a:r>
            <a:r>
              <a:rPr lang="en-GB" dirty="0"/>
              <a:t> ole </a:t>
            </a:r>
            <a:r>
              <a:rPr lang="en-GB" dirty="0" err="1"/>
              <a:t>koskaan</a:t>
            </a:r>
            <a:r>
              <a:rPr lang="en-GB" dirty="0"/>
              <a:t> </a:t>
            </a:r>
            <a:r>
              <a:rPr lang="en-GB" dirty="0" err="1"/>
              <a:t>elänyt</a:t>
            </a:r>
            <a:r>
              <a:rPr lang="en-GB" dirty="0"/>
              <a:t> </a:t>
            </a:r>
            <a:r>
              <a:rPr lang="en-GB" dirty="0" err="1"/>
              <a:t>ilmastossa</a:t>
            </a:r>
            <a:r>
              <a:rPr lang="en-GB" dirty="0"/>
              <a:t>, jota </a:t>
            </a:r>
            <a:r>
              <a:rPr lang="en-GB" dirty="0" err="1"/>
              <a:t>kohti</a:t>
            </a:r>
            <a:r>
              <a:rPr lang="en-GB" dirty="0"/>
              <a:t> </a:t>
            </a:r>
            <a:r>
              <a:rPr lang="en-GB" dirty="0" err="1"/>
              <a:t>olemme</a:t>
            </a:r>
            <a:r>
              <a:rPr lang="en-GB" dirty="0"/>
              <a:t> </a:t>
            </a:r>
            <a:r>
              <a:rPr lang="en-GB" dirty="0" err="1"/>
              <a:t>menossa</a:t>
            </a:r>
            <a:r>
              <a:rPr lang="en-GB" dirty="0"/>
              <a:t>. </a:t>
            </a:r>
            <a:r>
              <a:rPr lang="en-GB" dirty="0" err="1"/>
              <a:t>Viimeksi</a:t>
            </a:r>
            <a:r>
              <a:rPr lang="en-GB" dirty="0"/>
              <a:t> </a:t>
            </a:r>
            <a:r>
              <a:rPr lang="en-GB" dirty="0" err="1"/>
              <a:t>ilmakehän</a:t>
            </a:r>
            <a:r>
              <a:rPr lang="en-GB" dirty="0"/>
              <a:t> </a:t>
            </a:r>
            <a:r>
              <a:rPr lang="en-GB" dirty="0" err="1"/>
              <a:t>hiilidioksidipitoisuus</a:t>
            </a:r>
            <a:r>
              <a:rPr lang="en-GB" dirty="0"/>
              <a:t> </a:t>
            </a:r>
            <a:r>
              <a:rPr lang="en-GB" dirty="0" err="1"/>
              <a:t>oli</a:t>
            </a:r>
            <a:r>
              <a:rPr lang="en-GB" dirty="0"/>
              <a:t> </a:t>
            </a:r>
            <a:r>
              <a:rPr lang="en-GB" dirty="0" err="1"/>
              <a:t>nykypäivän</a:t>
            </a:r>
            <a:r>
              <a:rPr lang="en-GB" dirty="0"/>
              <a:t> </a:t>
            </a:r>
            <a:r>
              <a:rPr lang="en-GB" dirty="0" err="1"/>
              <a:t>lukemissa</a:t>
            </a:r>
            <a:r>
              <a:rPr lang="en-GB" dirty="0"/>
              <a:t> </a:t>
            </a:r>
            <a:r>
              <a:rPr lang="en-GB" dirty="0" err="1"/>
              <a:t>noin</a:t>
            </a:r>
            <a:r>
              <a:rPr lang="en-GB" dirty="0"/>
              <a:t> </a:t>
            </a:r>
            <a:r>
              <a:rPr lang="en-GB" dirty="0" err="1"/>
              <a:t>kolme</a:t>
            </a:r>
            <a:r>
              <a:rPr lang="en-GB" dirty="0"/>
              <a:t> </a:t>
            </a:r>
            <a:r>
              <a:rPr lang="en-GB" dirty="0" err="1"/>
              <a:t>miljoonaa</a:t>
            </a:r>
            <a:r>
              <a:rPr lang="en-GB" dirty="0"/>
              <a:t> </a:t>
            </a:r>
            <a:r>
              <a:rPr lang="en-GB" dirty="0" err="1"/>
              <a:t>vuotta</a:t>
            </a:r>
            <a:r>
              <a:rPr lang="en-GB" dirty="0"/>
              <a:t> </a:t>
            </a:r>
            <a:r>
              <a:rPr lang="en-GB" dirty="0" err="1"/>
              <a:t>sitten</a:t>
            </a:r>
            <a:r>
              <a:rPr lang="en-GB" dirty="0"/>
              <a:t>, </a:t>
            </a:r>
            <a:r>
              <a:rPr lang="en-GB" dirty="0" err="1"/>
              <a:t>jolloin</a:t>
            </a:r>
            <a:r>
              <a:rPr lang="en-GB" dirty="0"/>
              <a:t> </a:t>
            </a:r>
            <a:r>
              <a:rPr lang="en-GB" dirty="0" err="1"/>
              <a:t>merenpinta</a:t>
            </a:r>
            <a:r>
              <a:rPr lang="en-GB" dirty="0"/>
              <a:t> </a:t>
            </a:r>
            <a:r>
              <a:rPr lang="en-GB" dirty="0" err="1"/>
              <a:t>oli</a:t>
            </a:r>
            <a:r>
              <a:rPr lang="en-GB" dirty="0"/>
              <a:t> </a:t>
            </a:r>
            <a:r>
              <a:rPr lang="en-GB" dirty="0" err="1"/>
              <a:t>ainakin</a:t>
            </a:r>
            <a:r>
              <a:rPr lang="en-GB" dirty="0"/>
              <a:t> 25 </a:t>
            </a:r>
            <a:r>
              <a:rPr lang="en-GB" dirty="0" err="1"/>
              <a:t>metriä</a:t>
            </a:r>
            <a:r>
              <a:rPr lang="en-GB" dirty="0"/>
              <a:t> </a:t>
            </a:r>
            <a:r>
              <a:rPr lang="en-GB" dirty="0" err="1"/>
              <a:t>nykyistä</a:t>
            </a:r>
            <a:r>
              <a:rPr lang="en-GB" dirty="0"/>
              <a:t> </a:t>
            </a:r>
            <a:r>
              <a:rPr lang="en-GB" dirty="0" err="1"/>
              <a:t>korkeammalla</a:t>
            </a:r>
            <a:r>
              <a:rPr lang="en-GB" dirty="0"/>
              <a:t>.</a:t>
            </a:r>
          </a:p>
          <a:p>
            <a:endParaRPr lang="en-GB" dirty="0"/>
          </a:p>
          <a:p>
            <a:r>
              <a:rPr lang="en-GB" dirty="0" err="1"/>
              <a:t>Syy</a:t>
            </a:r>
            <a:r>
              <a:rPr lang="en-GB" dirty="0"/>
              <a:t> </a:t>
            </a:r>
            <a:r>
              <a:rPr lang="en-GB" dirty="0" err="1"/>
              <a:t>räjähdysmäiseen</a:t>
            </a:r>
            <a:r>
              <a:rPr lang="en-GB" dirty="0"/>
              <a:t> </a:t>
            </a:r>
            <a:r>
              <a:rPr lang="en-GB" dirty="0" err="1"/>
              <a:t>hiilidioksidipitoisuuden</a:t>
            </a:r>
            <a:r>
              <a:rPr lang="en-GB" dirty="0"/>
              <a:t> </a:t>
            </a:r>
            <a:r>
              <a:rPr lang="en-GB" dirty="0" err="1"/>
              <a:t>nousuun</a:t>
            </a:r>
            <a:r>
              <a:rPr lang="en-GB" dirty="0"/>
              <a:t> on </a:t>
            </a:r>
            <a:r>
              <a:rPr lang="en-GB" dirty="0" err="1"/>
              <a:t>fossiilisten</a:t>
            </a:r>
            <a:r>
              <a:rPr lang="en-GB" dirty="0"/>
              <a:t> </a:t>
            </a:r>
            <a:r>
              <a:rPr lang="en-GB" dirty="0" err="1"/>
              <a:t>polttoaineiden</a:t>
            </a:r>
            <a:r>
              <a:rPr lang="en-GB" dirty="0"/>
              <a:t> </a:t>
            </a:r>
            <a:r>
              <a:rPr lang="en-GB" dirty="0" err="1"/>
              <a:t>käyttö</a:t>
            </a:r>
            <a:endParaRPr lang="en-GB" dirty="0"/>
          </a:p>
        </p:txBody>
      </p:sp>
      <p:sp>
        <p:nvSpPr>
          <p:cNvPr id="4" name="Slide Number Placeholder 3"/>
          <p:cNvSpPr>
            <a:spLocks noGrp="1"/>
          </p:cNvSpPr>
          <p:nvPr>
            <p:ph type="sldNum" sz="quarter" idx="5"/>
          </p:nvPr>
        </p:nvSpPr>
        <p:spPr/>
        <p:txBody>
          <a:bodyPr/>
          <a:lstStyle/>
          <a:p>
            <a:fld id="{D44CFDBE-A849-194D-A9F3-12B7C16340B4}" type="slidenum">
              <a:rPr lang="fi-FI" smtClean="0"/>
              <a:t>6</a:t>
            </a:fld>
            <a:endParaRPr lang="fi-FI"/>
          </a:p>
        </p:txBody>
      </p:sp>
    </p:spTree>
    <p:extLst>
      <p:ext uri="{BB962C8B-B14F-4D97-AF65-F5344CB8AC3E}">
        <p14:creationId xmlns:p14="http://schemas.microsoft.com/office/powerpoint/2010/main" val="2818146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1800-luvulla </a:t>
            </a:r>
            <a:r>
              <a:rPr lang="en-GB" dirty="0" err="1"/>
              <a:t>ennen</a:t>
            </a:r>
            <a:r>
              <a:rPr lang="en-GB" dirty="0"/>
              <a:t> </a:t>
            </a:r>
            <a:r>
              <a:rPr lang="en-GB" dirty="0" err="1"/>
              <a:t>teollista</a:t>
            </a:r>
            <a:r>
              <a:rPr lang="en-GB" dirty="0"/>
              <a:t> </a:t>
            </a:r>
            <a:r>
              <a:rPr lang="en-GB" dirty="0" err="1"/>
              <a:t>vallankumousta</a:t>
            </a:r>
            <a:r>
              <a:rPr lang="en-GB" dirty="0"/>
              <a:t>, </a:t>
            </a:r>
            <a:r>
              <a:rPr lang="en-GB" dirty="0" err="1"/>
              <a:t>ihmiset</a:t>
            </a:r>
            <a:r>
              <a:rPr lang="en-GB" dirty="0"/>
              <a:t> </a:t>
            </a:r>
            <a:r>
              <a:rPr lang="en-GB" dirty="0" err="1"/>
              <a:t>saivat</a:t>
            </a:r>
            <a:r>
              <a:rPr lang="en-GB" dirty="0"/>
              <a:t> </a:t>
            </a:r>
            <a:r>
              <a:rPr lang="en-GB" dirty="0" err="1"/>
              <a:t>energiaa</a:t>
            </a:r>
            <a:r>
              <a:rPr lang="en-GB" dirty="0"/>
              <a:t> </a:t>
            </a:r>
            <a:r>
              <a:rPr lang="en-GB" dirty="0" err="1"/>
              <a:t>lähinnä</a:t>
            </a:r>
            <a:r>
              <a:rPr lang="en-GB" dirty="0"/>
              <a:t> </a:t>
            </a:r>
            <a:r>
              <a:rPr lang="en-GB" dirty="0" err="1"/>
              <a:t>polttopuusta</a:t>
            </a:r>
            <a:r>
              <a:rPr lang="en-GB" dirty="0"/>
              <a:t> </a:t>
            </a:r>
            <a:r>
              <a:rPr lang="en-GB" dirty="0" err="1"/>
              <a:t>ja</a:t>
            </a:r>
            <a:r>
              <a:rPr lang="en-GB" dirty="0"/>
              <a:t> </a:t>
            </a:r>
            <a:r>
              <a:rPr lang="en-GB" dirty="0" err="1"/>
              <a:t>muusta</a:t>
            </a:r>
            <a:r>
              <a:rPr lang="en-GB" dirty="0"/>
              <a:t> </a:t>
            </a:r>
            <a:r>
              <a:rPr lang="en-GB" dirty="0" err="1"/>
              <a:t>biomassasta</a:t>
            </a:r>
            <a:r>
              <a:rPr lang="en-GB" dirty="0"/>
              <a:t>. </a:t>
            </a:r>
            <a:r>
              <a:rPr lang="en-GB" dirty="0" err="1"/>
              <a:t>Tässä</a:t>
            </a:r>
            <a:r>
              <a:rPr lang="en-GB" dirty="0"/>
              <a:t> </a:t>
            </a:r>
            <a:r>
              <a:rPr lang="en-GB" dirty="0" err="1"/>
              <a:t>kuvassa</a:t>
            </a:r>
            <a:r>
              <a:rPr lang="en-GB" dirty="0"/>
              <a:t> </a:t>
            </a:r>
            <a:r>
              <a:rPr lang="en-GB" dirty="0" err="1"/>
              <a:t>näet</a:t>
            </a:r>
            <a:r>
              <a:rPr lang="en-GB" dirty="0"/>
              <a:t> </a:t>
            </a:r>
            <a:r>
              <a:rPr lang="en-GB" dirty="0" err="1"/>
              <a:t>kuinka</a:t>
            </a:r>
            <a:r>
              <a:rPr lang="en-GB" dirty="0"/>
              <a:t> </a:t>
            </a:r>
            <a:r>
              <a:rPr lang="en-GB" dirty="0" err="1"/>
              <a:t>energiankulutus</a:t>
            </a:r>
            <a:r>
              <a:rPr lang="en-GB" dirty="0"/>
              <a:t> on </a:t>
            </a:r>
            <a:r>
              <a:rPr lang="en-GB" dirty="0" err="1"/>
              <a:t>kasvanut</a:t>
            </a:r>
            <a:r>
              <a:rPr lang="en-GB" dirty="0"/>
              <a:t> 1800-luvulta </a:t>
            </a:r>
            <a:r>
              <a:rPr lang="en-GB" dirty="0" err="1"/>
              <a:t>nykypäivään</a:t>
            </a:r>
            <a:r>
              <a:rPr lang="en-GB" dirty="0"/>
              <a:t>, </a:t>
            </a:r>
            <a:r>
              <a:rPr lang="en-GB" dirty="0" err="1"/>
              <a:t>ja</a:t>
            </a:r>
            <a:r>
              <a:rPr lang="en-GB" dirty="0"/>
              <a:t> </a:t>
            </a:r>
            <a:r>
              <a:rPr lang="en-GB" dirty="0" err="1"/>
              <a:t>mistä</a:t>
            </a:r>
            <a:r>
              <a:rPr lang="en-GB" dirty="0"/>
              <a:t> </a:t>
            </a:r>
            <a:r>
              <a:rPr lang="en-GB" dirty="0" err="1"/>
              <a:t>kulutettu</a:t>
            </a:r>
            <a:r>
              <a:rPr lang="en-GB" dirty="0"/>
              <a:t> </a:t>
            </a:r>
            <a:r>
              <a:rPr lang="en-GB" dirty="0" err="1"/>
              <a:t>energia</a:t>
            </a:r>
            <a:r>
              <a:rPr lang="en-GB" dirty="0"/>
              <a:t> on </a:t>
            </a:r>
            <a:r>
              <a:rPr lang="en-GB" dirty="0" err="1"/>
              <a:t>peräisin</a:t>
            </a:r>
            <a:r>
              <a:rPr lang="en-GB" dirty="0"/>
              <a:t>.</a:t>
            </a:r>
          </a:p>
          <a:p>
            <a:endParaRPr lang="en-GB" dirty="0"/>
          </a:p>
          <a:p>
            <a:r>
              <a:rPr lang="en-GB" dirty="0" err="1"/>
              <a:t>Fossiilisia</a:t>
            </a:r>
            <a:r>
              <a:rPr lang="en-GB" dirty="0"/>
              <a:t> </a:t>
            </a:r>
            <a:r>
              <a:rPr lang="en-GB" dirty="0" err="1"/>
              <a:t>polttoaineiden</a:t>
            </a:r>
            <a:r>
              <a:rPr lang="en-GB" dirty="0"/>
              <a:t>, </a:t>
            </a:r>
            <a:r>
              <a:rPr lang="en-GB" dirty="0" err="1"/>
              <a:t>eli</a:t>
            </a:r>
            <a:r>
              <a:rPr lang="en-GB" dirty="0"/>
              <a:t> </a:t>
            </a:r>
            <a:r>
              <a:rPr lang="en-GB" dirty="0" err="1"/>
              <a:t>hiilen</a:t>
            </a:r>
            <a:r>
              <a:rPr lang="en-GB" dirty="0"/>
              <a:t>, </a:t>
            </a:r>
            <a:r>
              <a:rPr lang="en-GB" dirty="0" err="1"/>
              <a:t>öljyn</a:t>
            </a:r>
            <a:r>
              <a:rPr lang="en-GB" dirty="0"/>
              <a:t> </a:t>
            </a:r>
            <a:r>
              <a:rPr lang="en-GB" dirty="0" err="1"/>
              <a:t>ja</a:t>
            </a:r>
            <a:r>
              <a:rPr lang="en-GB" dirty="0"/>
              <a:t> </a:t>
            </a:r>
            <a:r>
              <a:rPr lang="en-GB" dirty="0" err="1"/>
              <a:t>maakaasun</a:t>
            </a:r>
            <a:r>
              <a:rPr lang="en-GB" dirty="0"/>
              <a:t> </a:t>
            </a:r>
            <a:r>
              <a:rPr lang="en-GB" dirty="0" err="1"/>
              <a:t>hyödyntäminen</a:t>
            </a:r>
            <a:r>
              <a:rPr lang="en-GB" dirty="0"/>
              <a:t> 1900-luvun </a:t>
            </a:r>
            <a:r>
              <a:rPr lang="en-GB" dirty="0" err="1"/>
              <a:t>alusta</a:t>
            </a:r>
            <a:r>
              <a:rPr lang="en-GB" dirty="0"/>
              <a:t> </a:t>
            </a:r>
            <a:r>
              <a:rPr lang="en-GB" dirty="0" err="1"/>
              <a:t>lähtien</a:t>
            </a:r>
            <a:r>
              <a:rPr lang="en-GB" dirty="0"/>
              <a:t> on </a:t>
            </a:r>
            <a:r>
              <a:rPr lang="en-GB" dirty="0" err="1"/>
              <a:t>ollut</a:t>
            </a:r>
            <a:r>
              <a:rPr lang="en-GB" dirty="0"/>
              <a:t> se </a:t>
            </a:r>
            <a:r>
              <a:rPr lang="en-GB" dirty="0" err="1"/>
              <a:t>tekijä</a:t>
            </a:r>
            <a:r>
              <a:rPr lang="en-GB" dirty="0"/>
              <a:t>, </a:t>
            </a:r>
            <a:r>
              <a:rPr lang="en-GB" dirty="0" err="1"/>
              <a:t>joka</a:t>
            </a:r>
            <a:r>
              <a:rPr lang="en-GB" dirty="0"/>
              <a:t> on </a:t>
            </a:r>
            <a:r>
              <a:rPr lang="en-GB" dirty="0" err="1"/>
              <a:t>mahdollistanut</a:t>
            </a:r>
            <a:r>
              <a:rPr lang="en-GB" dirty="0"/>
              <a:t> </a:t>
            </a:r>
            <a:r>
              <a:rPr lang="en-GB" dirty="0" err="1"/>
              <a:t>ihmisten</a:t>
            </a:r>
            <a:r>
              <a:rPr lang="en-GB" dirty="0"/>
              <a:t> </a:t>
            </a:r>
            <a:r>
              <a:rPr lang="en-GB" dirty="0" err="1"/>
              <a:t>elintason</a:t>
            </a:r>
            <a:r>
              <a:rPr lang="en-GB" dirty="0"/>
              <a:t> </a:t>
            </a:r>
            <a:r>
              <a:rPr lang="en-GB" dirty="0" err="1"/>
              <a:t>ja</a:t>
            </a:r>
            <a:r>
              <a:rPr lang="en-GB" dirty="0"/>
              <a:t> </a:t>
            </a:r>
            <a:r>
              <a:rPr lang="en-GB" dirty="0" err="1"/>
              <a:t>väkiluvun</a:t>
            </a:r>
            <a:r>
              <a:rPr lang="en-GB" dirty="0"/>
              <a:t> </a:t>
            </a:r>
            <a:r>
              <a:rPr lang="en-GB" dirty="0" err="1"/>
              <a:t>kasvun</a:t>
            </a:r>
            <a:r>
              <a:rPr lang="en-GB" dirty="0"/>
              <a:t>, </a:t>
            </a:r>
            <a:r>
              <a:rPr lang="en-GB" dirty="0" err="1"/>
              <a:t>sillä</a:t>
            </a:r>
            <a:r>
              <a:rPr lang="en-GB" dirty="0"/>
              <a:t> </a:t>
            </a:r>
            <a:r>
              <a:rPr lang="en-GB" dirty="0" err="1"/>
              <a:t>kaikki</a:t>
            </a:r>
            <a:r>
              <a:rPr lang="en-GB" dirty="0"/>
              <a:t> </a:t>
            </a:r>
            <a:r>
              <a:rPr lang="en-GB" dirty="0" err="1"/>
              <a:t>nykyajan</a:t>
            </a:r>
            <a:r>
              <a:rPr lang="en-GB" dirty="0"/>
              <a:t> </a:t>
            </a:r>
            <a:r>
              <a:rPr lang="en-GB" dirty="0" err="1"/>
              <a:t>toiminta</a:t>
            </a:r>
            <a:r>
              <a:rPr lang="en-GB" dirty="0"/>
              <a:t> </a:t>
            </a:r>
            <a:r>
              <a:rPr lang="en-GB" dirty="0" err="1"/>
              <a:t>maataloudesta</a:t>
            </a:r>
            <a:r>
              <a:rPr lang="en-GB" dirty="0"/>
              <a:t> </a:t>
            </a:r>
            <a:r>
              <a:rPr lang="en-GB" dirty="0" err="1"/>
              <a:t>liikenteeseen</a:t>
            </a:r>
            <a:r>
              <a:rPr lang="en-GB" dirty="0"/>
              <a:t>, </a:t>
            </a:r>
            <a:r>
              <a:rPr lang="en-GB" dirty="0" err="1"/>
              <a:t>teollisuuteen</a:t>
            </a:r>
            <a:r>
              <a:rPr lang="en-GB" dirty="0"/>
              <a:t> </a:t>
            </a:r>
            <a:r>
              <a:rPr lang="en-GB" dirty="0" err="1"/>
              <a:t>ja</a:t>
            </a:r>
            <a:r>
              <a:rPr lang="en-GB" dirty="0"/>
              <a:t> </a:t>
            </a:r>
            <a:r>
              <a:rPr lang="en-GB" dirty="0" err="1"/>
              <a:t>rakennusten</a:t>
            </a:r>
            <a:r>
              <a:rPr lang="en-GB" dirty="0"/>
              <a:t> </a:t>
            </a:r>
            <a:r>
              <a:rPr lang="en-GB" dirty="0" err="1"/>
              <a:t>lämmittämiseen</a:t>
            </a:r>
            <a:r>
              <a:rPr lang="en-GB" dirty="0"/>
              <a:t> </a:t>
            </a:r>
            <a:r>
              <a:rPr lang="en-GB" dirty="0" err="1"/>
              <a:t>ja</a:t>
            </a:r>
            <a:r>
              <a:rPr lang="en-GB" dirty="0"/>
              <a:t> </a:t>
            </a:r>
            <a:r>
              <a:rPr lang="en-GB" dirty="0" err="1"/>
              <a:t>ilmastointiin</a:t>
            </a:r>
            <a:r>
              <a:rPr lang="en-GB" dirty="0"/>
              <a:t> </a:t>
            </a:r>
            <a:r>
              <a:rPr lang="en-GB" dirty="0" err="1"/>
              <a:t>vaatii</a:t>
            </a:r>
            <a:r>
              <a:rPr lang="en-GB" dirty="0"/>
              <a:t> </a:t>
            </a:r>
            <a:r>
              <a:rPr lang="en-GB" dirty="0" err="1"/>
              <a:t>energiaa</a:t>
            </a:r>
            <a:r>
              <a:rPr lang="en-GB" dirty="0"/>
              <a:t>.</a:t>
            </a:r>
          </a:p>
          <a:p>
            <a:endParaRPr lang="en-GB" dirty="0"/>
          </a:p>
          <a:p>
            <a:r>
              <a:rPr lang="en-GB" dirty="0" err="1"/>
              <a:t>Kahdessasadassa</a:t>
            </a:r>
            <a:r>
              <a:rPr lang="en-GB" dirty="0"/>
              <a:t> </a:t>
            </a:r>
            <a:r>
              <a:rPr lang="en-GB" dirty="0" err="1"/>
              <a:t>vuodessa</a:t>
            </a:r>
            <a:r>
              <a:rPr lang="en-GB" dirty="0"/>
              <a:t> </a:t>
            </a:r>
            <a:r>
              <a:rPr lang="en-GB" dirty="0" err="1"/>
              <a:t>ihmisten</a:t>
            </a:r>
            <a:r>
              <a:rPr lang="en-GB" dirty="0"/>
              <a:t> </a:t>
            </a:r>
            <a:r>
              <a:rPr lang="en-GB" dirty="0" err="1"/>
              <a:t>käyttämän</a:t>
            </a:r>
            <a:r>
              <a:rPr lang="en-GB" dirty="0"/>
              <a:t> </a:t>
            </a:r>
            <a:r>
              <a:rPr lang="en-GB" dirty="0" err="1"/>
              <a:t>energian</a:t>
            </a:r>
            <a:r>
              <a:rPr lang="en-GB" dirty="0"/>
              <a:t> </a:t>
            </a:r>
            <a:r>
              <a:rPr lang="en-GB" dirty="0" err="1"/>
              <a:t>määrä</a:t>
            </a:r>
            <a:r>
              <a:rPr lang="en-GB" dirty="0"/>
              <a:t> on </a:t>
            </a:r>
            <a:r>
              <a:rPr lang="en-GB" dirty="0" err="1"/>
              <a:t>kolmikymmenkertaistunut</a:t>
            </a:r>
            <a:r>
              <a:rPr lang="en-GB" dirty="0"/>
              <a:t>, </a:t>
            </a:r>
            <a:r>
              <a:rPr lang="en-GB" dirty="0" err="1"/>
              <a:t>ja</a:t>
            </a:r>
            <a:r>
              <a:rPr lang="en-GB" dirty="0"/>
              <a:t> </a:t>
            </a:r>
            <a:r>
              <a:rPr lang="en-GB" dirty="0" err="1"/>
              <a:t>ehdoton</a:t>
            </a:r>
            <a:r>
              <a:rPr lang="en-GB" dirty="0"/>
              <a:t> </a:t>
            </a:r>
            <a:r>
              <a:rPr lang="en-GB" dirty="0" err="1"/>
              <a:t>valtaosa</a:t>
            </a:r>
            <a:r>
              <a:rPr lang="en-GB" dirty="0"/>
              <a:t> </a:t>
            </a:r>
            <a:r>
              <a:rPr lang="en-GB" dirty="0" err="1"/>
              <a:t>tästä</a:t>
            </a:r>
            <a:r>
              <a:rPr lang="en-GB" dirty="0"/>
              <a:t> </a:t>
            </a:r>
            <a:r>
              <a:rPr lang="en-GB" dirty="0" err="1"/>
              <a:t>energiasta</a:t>
            </a:r>
            <a:r>
              <a:rPr lang="en-GB" dirty="0"/>
              <a:t> on </a:t>
            </a:r>
            <a:r>
              <a:rPr lang="en-GB" dirty="0" err="1"/>
              <a:t>tuotettu</a:t>
            </a:r>
            <a:r>
              <a:rPr lang="en-GB" dirty="0"/>
              <a:t>, </a:t>
            </a:r>
            <a:r>
              <a:rPr lang="en-GB" dirty="0" err="1"/>
              <a:t>ja</a:t>
            </a:r>
            <a:r>
              <a:rPr lang="en-GB" dirty="0"/>
              <a:t> </a:t>
            </a:r>
            <a:r>
              <a:rPr lang="en-GB" dirty="0" err="1"/>
              <a:t>tuotetaan</a:t>
            </a:r>
            <a:r>
              <a:rPr lang="en-GB" dirty="0"/>
              <a:t> </a:t>
            </a:r>
            <a:r>
              <a:rPr lang="en-GB" dirty="0" err="1"/>
              <a:t>yhä</a:t>
            </a:r>
            <a:r>
              <a:rPr lang="en-GB" dirty="0"/>
              <a:t>, </a:t>
            </a:r>
            <a:r>
              <a:rPr lang="en-GB" dirty="0" err="1"/>
              <a:t>fossilisilla</a:t>
            </a:r>
            <a:r>
              <a:rPr lang="en-GB" dirty="0"/>
              <a:t> </a:t>
            </a:r>
            <a:r>
              <a:rPr lang="en-GB" dirty="0" err="1"/>
              <a:t>polttoaineilla</a:t>
            </a:r>
            <a:r>
              <a:rPr lang="en-GB" dirty="0"/>
              <a:t>.</a:t>
            </a:r>
          </a:p>
          <a:p>
            <a:endParaRPr lang="en-GB" dirty="0"/>
          </a:p>
          <a:p>
            <a:r>
              <a:rPr lang="en-GB" dirty="0" err="1"/>
              <a:t>Ilmastonmuutoksen</a:t>
            </a:r>
            <a:r>
              <a:rPr lang="en-GB" dirty="0"/>
              <a:t> </a:t>
            </a:r>
            <a:r>
              <a:rPr lang="en-GB" dirty="0" err="1"/>
              <a:t>torjunnalla</a:t>
            </a:r>
            <a:r>
              <a:rPr lang="en-GB" dirty="0"/>
              <a:t> on </a:t>
            </a:r>
            <a:r>
              <a:rPr lang="en-GB" dirty="0" err="1"/>
              <a:t>äärimmäisen</a:t>
            </a:r>
            <a:r>
              <a:rPr lang="en-GB" dirty="0"/>
              <a:t> </a:t>
            </a:r>
            <a:r>
              <a:rPr lang="en-GB" dirty="0" err="1"/>
              <a:t>kiireellistä</a:t>
            </a:r>
            <a:r>
              <a:rPr lang="en-GB" dirty="0"/>
              <a:t>, </a:t>
            </a:r>
            <a:r>
              <a:rPr lang="en-GB" dirty="0" err="1"/>
              <a:t>mutta</a:t>
            </a:r>
            <a:r>
              <a:rPr lang="en-GB" dirty="0"/>
              <a:t> </a:t>
            </a:r>
            <a:r>
              <a:rPr lang="en-GB" dirty="0" err="1"/>
              <a:t>valitettavasti</a:t>
            </a:r>
            <a:r>
              <a:rPr lang="en-GB" dirty="0"/>
              <a:t> </a:t>
            </a:r>
            <a:r>
              <a:rPr lang="en-GB" dirty="0" err="1"/>
              <a:t>tämä</a:t>
            </a:r>
            <a:r>
              <a:rPr lang="en-GB" dirty="0"/>
              <a:t> </a:t>
            </a:r>
            <a:r>
              <a:rPr lang="en-GB" dirty="0" err="1"/>
              <a:t>ei</a:t>
            </a:r>
            <a:r>
              <a:rPr lang="en-GB" dirty="0"/>
              <a:t> ole </a:t>
            </a:r>
            <a:r>
              <a:rPr lang="en-GB" dirty="0" err="1"/>
              <a:t>ainakaan</a:t>
            </a:r>
            <a:r>
              <a:rPr lang="en-GB" dirty="0"/>
              <a:t> </a:t>
            </a:r>
            <a:r>
              <a:rPr lang="en-GB" dirty="0" err="1"/>
              <a:t>toistaiseksi</a:t>
            </a:r>
            <a:r>
              <a:rPr lang="en-GB" dirty="0"/>
              <a:t> </a:t>
            </a:r>
            <a:r>
              <a:rPr lang="en-GB" dirty="0" err="1"/>
              <a:t>näkynyt</a:t>
            </a:r>
            <a:r>
              <a:rPr lang="en-GB" dirty="0"/>
              <a:t> </a:t>
            </a:r>
            <a:r>
              <a:rPr lang="en-GB" dirty="0" err="1"/>
              <a:t>energian</a:t>
            </a:r>
            <a:r>
              <a:rPr lang="en-GB" dirty="0"/>
              <a:t> </a:t>
            </a:r>
            <a:r>
              <a:rPr lang="en-GB" dirty="0" err="1"/>
              <a:t>kulutuksen</a:t>
            </a:r>
            <a:r>
              <a:rPr lang="en-GB" dirty="0"/>
              <a:t> tai </a:t>
            </a:r>
            <a:r>
              <a:rPr lang="en-GB" dirty="0" err="1"/>
              <a:t>ilmakehän</a:t>
            </a:r>
            <a:r>
              <a:rPr lang="en-GB" dirty="0"/>
              <a:t> </a:t>
            </a:r>
            <a:r>
              <a:rPr lang="en-GB" dirty="0" err="1"/>
              <a:t>hiilidioksidipitoisuuden</a:t>
            </a:r>
            <a:r>
              <a:rPr lang="en-GB" dirty="0"/>
              <a:t> </a:t>
            </a:r>
            <a:r>
              <a:rPr lang="en-GB" dirty="0" err="1"/>
              <a:t>nousun</a:t>
            </a:r>
            <a:r>
              <a:rPr lang="en-GB" dirty="0"/>
              <a:t> </a:t>
            </a:r>
            <a:r>
              <a:rPr lang="en-GB" dirty="0" err="1"/>
              <a:t>merkittävänä</a:t>
            </a:r>
            <a:r>
              <a:rPr lang="en-GB" dirty="0"/>
              <a:t> </a:t>
            </a:r>
            <a:r>
              <a:rPr lang="en-GB" dirty="0" err="1"/>
              <a:t>hidastumisena</a:t>
            </a:r>
            <a:r>
              <a:rPr lang="en-GB" dirty="0"/>
              <a:t>. </a:t>
            </a:r>
            <a:r>
              <a:rPr lang="en-GB" dirty="0" err="1"/>
              <a:t>Ilmastonmuutos</a:t>
            </a:r>
            <a:r>
              <a:rPr lang="en-GB" dirty="0"/>
              <a:t> </a:t>
            </a:r>
            <a:r>
              <a:rPr lang="en-GB" dirty="0" err="1"/>
              <a:t>aiheuttaa</a:t>
            </a:r>
            <a:r>
              <a:rPr lang="en-GB" dirty="0"/>
              <a:t> jo </a:t>
            </a:r>
            <a:r>
              <a:rPr lang="en-GB" dirty="0" err="1"/>
              <a:t>nykyään</a:t>
            </a:r>
            <a:r>
              <a:rPr lang="en-GB" dirty="0"/>
              <a:t> </a:t>
            </a:r>
            <a:r>
              <a:rPr lang="en-GB" dirty="0" err="1"/>
              <a:t>laajoja</a:t>
            </a:r>
            <a:r>
              <a:rPr lang="en-GB" dirty="0"/>
              <a:t> </a:t>
            </a:r>
            <a:r>
              <a:rPr lang="en-GB" dirty="0" err="1"/>
              <a:t>maastopaloja</a:t>
            </a:r>
            <a:r>
              <a:rPr lang="en-GB" dirty="0"/>
              <a:t>, </a:t>
            </a:r>
            <a:r>
              <a:rPr lang="en-GB" dirty="0" err="1"/>
              <a:t>tuhoisia</a:t>
            </a:r>
            <a:r>
              <a:rPr lang="en-GB" dirty="0"/>
              <a:t> </a:t>
            </a:r>
            <a:r>
              <a:rPr lang="en-GB" dirty="0" err="1"/>
              <a:t>tulvia</a:t>
            </a:r>
            <a:r>
              <a:rPr lang="en-GB" dirty="0"/>
              <a:t> </a:t>
            </a:r>
            <a:r>
              <a:rPr lang="en-GB" dirty="0" err="1"/>
              <a:t>ja</a:t>
            </a:r>
            <a:r>
              <a:rPr lang="en-GB" dirty="0"/>
              <a:t> </a:t>
            </a:r>
            <a:r>
              <a:rPr lang="en-GB" dirty="0" err="1"/>
              <a:t>kuivuutta</a:t>
            </a:r>
            <a:r>
              <a:rPr lang="en-GB" dirty="0"/>
              <a:t>, </a:t>
            </a:r>
            <a:r>
              <a:rPr lang="en-GB" dirty="0" err="1"/>
              <a:t>helleaaltoja</a:t>
            </a:r>
            <a:r>
              <a:rPr lang="en-GB" dirty="0"/>
              <a:t> </a:t>
            </a:r>
            <a:r>
              <a:rPr lang="en-GB" dirty="0" err="1"/>
              <a:t>ja</a:t>
            </a:r>
            <a:r>
              <a:rPr lang="en-GB" dirty="0"/>
              <a:t> </a:t>
            </a:r>
            <a:r>
              <a:rPr lang="en-GB" dirty="0" err="1"/>
              <a:t>voimistuvia</a:t>
            </a:r>
            <a:r>
              <a:rPr lang="en-GB" dirty="0"/>
              <a:t> </a:t>
            </a:r>
            <a:r>
              <a:rPr lang="en-GB" dirty="0" err="1"/>
              <a:t>myrskyjä</a:t>
            </a:r>
            <a:r>
              <a:rPr lang="en-GB" dirty="0"/>
              <a:t>. </a:t>
            </a:r>
            <a:r>
              <a:rPr lang="en-GB" dirty="0" err="1"/>
              <a:t>Tulevasiuudesa</a:t>
            </a:r>
            <a:r>
              <a:rPr lang="en-GB" dirty="0"/>
              <a:t> </a:t>
            </a:r>
            <a:r>
              <a:rPr lang="en-GB" dirty="0" err="1"/>
              <a:t>ilmastonmuutokesn</a:t>
            </a:r>
            <a:r>
              <a:rPr lang="en-GB" dirty="0"/>
              <a:t> </a:t>
            </a:r>
            <a:r>
              <a:rPr lang="en-GB" dirty="0" err="1"/>
              <a:t>vaikutukset</a:t>
            </a:r>
            <a:r>
              <a:rPr lang="en-GB" dirty="0"/>
              <a:t> </a:t>
            </a:r>
            <a:r>
              <a:rPr lang="en-GB" dirty="0" err="1"/>
              <a:t>pahenevat</a:t>
            </a:r>
            <a:r>
              <a:rPr lang="en-GB" dirty="0"/>
              <a:t> </a:t>
            </a:r>
            <a:r>
              <a:rPr lang="en-GB" dirty="0" err="1"/>
              <a:t>aiheuttaen</a:t>
            </a:r>
            <a:r>
              <a:rPr lang="en-GB" dirty="0"/>
              <a:t> </a:t>
            </a:r>
            <a:r>
              <a:rPr lang="en-GB" dirty="0" err="1"/>
              <a:t>haittaa</a:t>
            </a:r>
            <a:r>
              <a:rPr lang="en-GB" dirty="0"/>
              <a:t> </a:t>
            </a:r>
            <a:r>
              <a:rPr lang="en-GB" dirty="0" err="1"/>
              <a:t>muun</a:t>
            </a:r>
            <a:r>
              <a:rPr lang="en-GB" dirty="0"/>
              <a:t> </a:t>
            </a:r>
            <a:r>
              <a:rPr lang="en-GB" dirty="0" err="1"/>
              <a:t>muassa</a:t>
            </a:r>
            <a:r>
              <a:rPr lang="en-GB" dirty="0"/>
              <a:t> </a:t>
            </a:r>
            <a:r>
              <a:rPr lang="en-GB" dirty="0" err="1"/>
              <a:t>maanviljelylle</a:t>
            </a:r>
            <a:r>
              <a:rPr lang="en-GB" dirty="0"/>
              <a:t>.</a:t>
            </a:r>
          </a:p>
        </p:txBody>
      </p:sp>
      <p:sp>
        <p:nvSpPr>
          <p:cNvPr id="4" name="Slide Number Placeholder 3"/>
          <p:cNvSpPr>
            <a:spLocks noGrp="1"/>
          </p:cNvSpPr>
          <p:nvPr>
            <p:ph type="sldNum" sz="quarter" idx="5"/>
          </p:nvPr>
        </p:nvSpPr>
        <p:spPr/>
        <p:txBody>
          <a:bodyPr/>
          <a:lstStyle/>
          <a:p>
            <a:fld id="{D44CFDBE-A849-194D-A9F3-12B7C16340B4}" type="slidenum">
              <a:rPr lang="fi-FI" smtClean="0"/>
              <a:t>7</a:t>
            </a:fld>
            <a:endParaRPr lang="fi-FI"/>
          </a:p>
        </p:txBody>
      </p:sp>
    </p:spTree>
    <p:extLst>
      <p:ext uri="{BB962C8B-B14F-4D97-AF65-F5344CB8AC3E}">
        <p14:creationId xmlns:p14="http://schemas.microsoft.com/office/powerpoint/2010/main" val="3451286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Sans-Serif"/>
              <a:buNone/>
            </a:pPr>
            <a:r>
              <a:rPr lang="en-US" dirty="0">
                <a:cs typeface="Calibri"/>
              </a:rPr>
              <a:t>Muita </a:t>
            </a:r>
            <a:r>
              <a:rPr lang="en-US" dirty="0" err="1">
                <a:cs typeface="Calibri"/>
              </a:rPr>
              <a:t>ekologisen</a:t>
            </a:r>
            <a:r>
              <a:rPr lang="en-US" dirty="0">
                <a:cs typeface="Calibri"/>
              </a:rPr>
              <a:t> </a:t>
            </a:r>
            <a:r>
              <a:rPr lang="en-US" dirty="0" err="1">
                <a:cs typeface="Calibri"/>
              </a:rPr>
              <a:t>katon</a:t>
            </a:r>
            <a:r>
              <a:rPr lang="en-US" dirty="0">
                <a:cs typeface="Calibri"/>
              </a:rPr>
              <a:t> </a:t>
            </a:r>
            <a:r>
              <a:rPr lang="en-US" dirty="0" err="1">
                <a:cs typeface="Calibri"/>
              </a:rPr>
              <a:t>ylittäneitä</a:t>
            </a:r>
            <a:r>
              <a:rPr lang="en-US" dirty="0">
                <a:cs typeface="Calibri"/>
              </a:rPr>
              <a:t> </a:t>
            </a:r>
            <a:r>
              <a:rPr lang="en-US" dirty="0" err="1">
                <a:cs typeface="Calibri"/>
              </a:rPr>
              <a:t>kuormituksia</a:t>
            </a:r>
            <a:r>
              <a:rPr lang="en-US" dirty="0">
                <a:cs typeface="Calibri"/>
              </a:rPr>
              <a:t> </a:t>
            </a:r>
            <a:r>
              <a:rPr lang="en-US" dirty="0" err="1">
                <a:cs typeface="Calibri"/>
              </a:rPr>
              <a:t>ovat</a:t>
            </a:r>
            <a:r>
              <a:rPr lang="en-US" dirty="0">
                <a:cs typeface="Calibri"/>
              </a:rPr>
              <a:t> </a:t>
            </a:r>
            <a:r>
              <a:rPr lang="en-US" dirty="0" err="1">
                <a:cs typeface="Calibri"/>
              </a:rPr>
              <a:t>lmuun</a:t>
            </a:r>
            <a:r>
              <a:rPr lang="en-US" dirty="0">
                <a:cs typeface="Calibri"/>
              </a:rPr>
              <a:t> </a:t>
            </a:r>
            <a:r>
              <a:rPr lang="en-US" dirty="0" err="1">
                <a:cs typeface="Calibri"/>
              </a:rPr>
              <a:t>muassa</a:t>
            </a:r>
            <a:r>
              <a:rPr lang="en-US" dirty="0">
                <a:cs typeface="Calibri"/>
              </a:rPr>
              <a:t> </a:t>
            </a:r>
            <a:r>
              <a:rPr lang="en-US" dirty="0" err="1">
                <a:cs typeface="Calibri"/>
              </a:rPr>
              <a:t>luonnonvarojen</a:t>
            </a:r>
            <a:r>
              <a:rPr lang="en-US" dirty="0">
                <a:cs typeface="Calibri"/>
              </a:rPr>
              <a:t> </a:t>
            </a:r>
            <a:r>
              <a:rPr lang="en-US" dirty="0" err="1">
                <a:cs typeface="Calibri"/>
              </a:rPr>
              <a:t>käyttö</a:t>
            </a:r>
            <a:r>
              <a:rPr lang="en-US" dirty="0">
                <a:cs typeface="Calibri"/>
              </a:rPr>
              <a:t>, </a:t>
            </a:r>
            <a:r>
              <a:rPr lang="en-US" dirty="0" err="1">
                <a:cs typeface="Calibri"/>
              </a:rPr>
              <a:t>joka</a:t>
            </a:r>
            <a:r>
              <a:rPr lang="en-US" dirty="0">
                <a:cs typeface="Calibri"/>
              </a:rPr>
              <a:t> </a:t>
            </a:r>
            <a:r>
              <a:rPr lang="en-US" dirty="0" err="1">
                <a:cs typeface="Calibri"/>
              </a:rPr>
              <a:t>viittaa</a:t>
            </a:r>
            <a:r>
              <a:rPr lang="en-US" dirty="0">
                <a:cs typeface="Calibri"/>
              </a:rPr>
              <a:t> </a:t>
            </a:r>
            <a:r>
              <a:rPr lang="en-US" dirty="0" err="1">
                <a:cs typeface="Calibri"/>
              </a:rPr>
              <a:t>mineraalien</a:t>
            </a:r>
            <a:r>
              <a:rPr lang="en-US" dirty="0">
                <a:cs typeface="Calibri"/>
              </a:rPr>
              <a:t>, </a:t>
            </a:r>
            <a:r>
              <a:rPr lang="en-US" dirty="0" err="1">
                <a:cs typeface="Calibri"/>
              </a:rPr>
              <a:t>polttoaineiden</a:t>
            </a:r>
            <a:r>
              <a:rPr lang="en-US" dirty="0">
                <a:cs typeface="Calibri"/>
              </a:rPr>
              <a:t> ja </a:t>
            </a:r>
            <a:r>
              <a:rPr lang="en-US" dirty="0" err="1">
                <a:cs typeface="Calibri"/>
              </a:rPr>
              <a:t>biomassan</a:t>
            </a:r>
            <a:r>
              <a:rPr lang="en-US" dirty="0">
                <a:cs typeface="Calibri"/>
              </a:rPr>
              <a:t> </a:t>
            </a:r>
            <a:r>
              <a:rPr lang="en-US" dirty="0" err="1">
                <a:cs typeface="Calibri"/>
              </a:rPr>
              <a:t>käyttöön</a:t>
            </a:r>
            <a:r>
              <a:rPr lang="en-US" dirty="0">
                <a:cs typeface="Calibri"/>
              </a:rPr>
              <a:t>. </a:t>
            </a:r>
            <a:r>
              <a:rPr lang="en-US" dirty="0" err="1">
                <a:cs typeface="Calibri"/>
              </a:rPr>
              <a:t>Kestäväksi</a:t>
            </a:r>
            <a:r>
              <a:rPr lang="en-US" dirty="0">
                <a:cs typeface="Calibri"/>
              </a:rPr>
              <a:t> </a:t>
            </a:r>
            <a:r>
              <a:rPr lang="en-US" dirty="0" err="1">
                <a:cs typeface="Calibri"/>
              </a:rPr>
              <a:t>tasoksi</a:t>
            </a:r>
            <a:r>
              <a:rPr lang="en-US" dirty="0">
                <a:cs typeface="Calibri"/>
              </a:rPr>
              <a:t> on </a:t>
            </a:r>
            <a:r>
              <a:rPr lang="en-US" dirty="0" err="1">
                <a:cs typeface="Calibri"/>
              </a:rPr>
              <a:t>arvioitu</a:t>
            </a:r>
            <a:r>
              <a:rPr lang="en-US" dirty="0">
                <a:cs typeface="Calibri"/>
              </a:rPr>
              <a:t> 17 </a:t>
            </a:r>
            <a:r>
              <a:rPr lang="en-US" dirty="0" err="1">
                <a:cs typeface="Calibri"/>
              </a:rPr>
              <a:t>kilogrammaa</a:t>
            </a:r>
            <a:r>
              <a:rPr lang="en-US" dirty="0">
                <a:cs typeface="Calibri"/>
              </a:rPr>
              <a:t> per </a:t>
            </a:r>
            <a:r>
              <a:rPr lang="en-US" dirty="0" err="1">
                <a:cs typeface="Calibri"/>
              </a:rPr>
              <a:t>henkilö</a:t>
            </a:r>
            <a:r>
              <a:rPr lang="en-US" dirty="0">
                <a:cs typeface="Calibri"/>
              </a:rPr>
              <a:t> per </a:t>
            </a:r>
            <a:r>
              <a:rPr lang="en-US" dirty="0" err="1">
                <a:cs typeface="Calibri"/>
              </a:rPr>
              <a:t>päivä</a:t>
            </a:r>
            <a:r>
              <a:rPr lang="en-US" dirty="0">
                <a:cs typeface="Calibri"/>
              </a:rPr>
              <a:t>. </a:t>
            </a:r>
            <a:r>
              <a:rPr lang="en-US" dirty="0" err="1">
                <a:cs typeface="Calibri"/>
              </a:rPr>
              <a:t>Suomalaiset</a:t>
            </a:r>
            <a:r>
              <a:rPr lang="en-US" dirty="0">
                <a:cs typeface="Calibri"/>
              </a:rPr>
              <a:t> </a:t>
            </a:r>
            <a:r>
              <a:rPr lang="en-US" dirty="0" err="1">
                <a:cs typeface="Calibri"/>
              </a:rPr>
              <a:t>käyttävät</a:t>
            </a:r>
            <a:r>
              <a:rPr lang="en-US" dirty="0">
                <a:cs typeface="Calibri"/>
              </a:rPr>
              <a:t> </a:t>
            </a:r>
            <a:r>
              <a:rPr lang="en-US" dirty="0" err="1">
                <a:cs typeface="Calibri"/>
              </a:rPr>
              <a:t>keskimäärin</a:t>
            </a:r>
            <a:r>
              <a:rPr lang="en-US" dirty="0">
                <a:cs typeface="Calibri"/>
              </a:rPr>
              <a:t> </a:t>
            </a:r>
            <a:r>
              <a:rPr lang="en-US" dirty="0" err="1">
                <a:cs typeface="Calibri"/>
              </a:rPr>
              <a:t>noin</a:t>
            </a:r>
            <a:r>
              <a:rPr lang="en-US" dirty="0">
                <a:cs typeface="Calibri"/>
              </a:rPr>
              <a:t> 100 </a:t>
            </a:r>
            <a:r>
              <a:rPr lang="en-US" dirty="0" err="1">
                <a:cs typeface="Calibri"/>
              </a:rPr>
              <a:t>kilogrammaa</a:t>
            </a:r>
            <a:r>
              <a:rPr lang="en-US" dirty="0">
                <a:cs typeface="Calibri"/>
              </a:rPr>
              <a:t> per </a:t>
            </a:r>
            <a:r>
              <a:rPr lang="en-US" dirty="0" err="1">
                <a:cs typeface="Calibri"/>
              </a:rPr>
              <a:t>henkilö</a:t>
            </a:r>
            <a:r>
              <a:rPr lang="en-US" dirty="0">
                <a:cs typeface="Calibri"/>
              </a:rPr>
              <a:t> per </a:t>
            </a:r>
            <a:r>
              <a:rPr lang="en-US" dirty="0" err="1">
                <a:cs typeface="Calibri"/>
              </a:rPr>
              <a:t>päivä</a:t>
            </a:r>
            <a:r>
              <a:rPr lang="en-US" dirty="0">
                <a:cs typeface="Calibri"/>
              </a:rPr>
              <a:t>.</a:t>
            </a:r>
          </a:p>
          <a:p>
            <a:pPr marL="0" indent="0">
              <a:buFont typeface="Arial,Sans-Serif"/>
              <a:buNone/>
            </a:pPr>
            <a:endParaRPr lang="en-US" dirty="0">
              <a:cs typeface="Calibri"/>
            </a:endParaRPr>
          </a:p>
          <a:p>
            <a:pPr marL="0" indent="0">
              <a:buFont typeface="Arial,Sans-Serif"/>
              <a:buNone/>
            </a:pPr>
            <a:r>
              <a:rPr lang="en-US" dirty="0" err="1">
                <a:cs typeface="Calibri"/>
              </a:rPr>
              <a:t>Typpi</a:t>
            </a:r>
            <a:r>
              <a:rPr lang="en-US" dirty="0">
                <a:cs typeface="Calibri"/>
              </a:rPr>
              <a:t> ja </a:t>
            </a:r>
            <a:r>
              <a:rPr lang="en-US" dirty="0" err="1">
                <a:cs typeface="Calibri"/>
              </a:rPr>
              <a:t>fosfori</a:t>
            </a:r>
            <a:r>
              <a:rPr lang="en-US" dirty="0">
                <a:cs typeface="Calibri"/>
              </a:rPr>
              <a:t> </a:t>
            </a:r>
            <a:r>
              <a:rPr lang="en-US" dirty="0" err="1">
                <a:cs typeface="Calibri"/>
              </a:rPr>
              <a:t>viittaavat</a:t>
            </a:r>
            <a:r>
              <a:rPr lang="en-US" dirty="0">
                <a:cs typeface="Calibri"/>
              </a:rPr>
              <a:t> </a:t>
            </a:r>
            <a:r>
              <a:rPr lang="en-US" dirty="0" err="1">
                <a:cs typeface="Calibri"/>
              </a:rPr>
              <a:t>maantaloudessa</a:t>
            </a:r>
            <a:r>
              <a:rPr lang="en-US" dirty="0">
                <a:cs typeface="Calibri"/>
              </a:rPr>
              <a:t> </a:t>
            </a:r>
            <a:r>
              <a:rPr lang="en-US" dirty="0" err="1">
                <a:cs typeface="Calibri"/>
              </a:rPr>
              <a:t>käytettäviin</a:t>
            </a:r>
            <a:r>
              <a:rPr lang="en-US" dirty="0">
                <a:cs typeface="Calibri"/>
              </a:rPr>
              <a:t> </a:t>
            </a:r>
            <a:r>
              <a:rPr lang="en-US" dirty="0" err="1">
                <a:cs typeface="Calibri"/>
              </a:rPr>
              <a:t>keinolannoitteisiin</a:t>
            </a:r>
            <a:r>
              <a:rPr lang="en-US" dirty="0">
                <a:cs typeface="Calibri"/>
              </a:rPr>
              <a:t>, </a:t>
            </a:r>
            <a:r>
              <a:rPr lang="en-US" dirty="0" err="1">
                <a:cs typeface="Calibri"/>
              </a:rPr>
              <a:t>joiden</a:t>
            </a:r>
            <a:r>
              <a:rPr lang="en-US" dirty="0">
                <a:cs typeface="Calibri"/>
              </a:rPr>
              <a:t> </a:t>
            </a:r>
            <a:r>
              <a:rPr lang="en-US" dirty="0" err="1">
                <a:cs typeface="Calibri"/>
              </a:rPr>
              <a:t>valumat</a:t>
            </a:r>
            <a:r>
              <a:rPr lang="en-US" dirty="0">
                <a:cs typeface="Calibri"/>
              </a:rPr>
              <a:t> </a:t>
            </a:r>
            <a:r>
              <a:rPr lang="en-US" dirty="0" err="1">
                <a:cs typeface="Calibri"/>
              </a:rPr>
              <a:t>vesitöön</a:t>
            </a:r>
            <a:r>
              <a:rPr lang="en-US" dirty="0">
                <a:cs typeface="Calibri"/>
              </a:rPr>
              <a:t> </a:t>
            </a:r>
            <a:r>
              <a:rPr lang="en-US" dirty="0" err="1">
                <a:cs typeface="Calibri"/>
              </a:rPr>
              <a:t>aiheuttavat</a:t>
            </a:r>
            <a:r>
              <a:rPr lang="en-US" dirty="0">
                <a:cs typeface="Calibri"/>
              </a:rPr>
              <a:t> </a:t>
            </a:r>
            <a:r>
              <a:rPr lang="en-US" dirty="0" err="1">
                <a:cs typeface="Calibri"/>
              </a:rPr>
              <a:t>rehevöitimistä</a:t>
            </a:r>
            <a:r>
              <a:rPr lang="en-US" dirty="0">
                <a:cs typeface="Calibri"/>
              </a:rPr>
              <a:t> ja </a:t>
            </a:r>
            <a:r>
              <a:rPr lang="en-US" dirty="0" err="1">
                <a:cs typeface="Calibri"/>
              </a:rPr>
              <a:t>happikatoa</a:t>
            </a:r>
            <a:r>
              <a:rPr lang="en-US" dirty="0">
                <a:cs typeface="Calibri"/>
              </a:rPr>
              <a:t>. </a:t>
            </a:r>
            <a:r>
              <a:rPr lang="en-US" dirty="0" err="1">
                <a:cs typeface="Calibri"/>
              </a:rPr>
              <a:t>Itämeren</a:t>
            </a:r>
            <a:r>
              <a:rPr lang="en-US" dirty="0">
                <a:cs typeface="Calibri"/>
              </a:rPr>
              <a:t> </a:t>
            </a:r>
            <a:r>
              <a:rPr lang="en-US" dirty="0" err="1">
                <a:cs typeface="Calibri"/>
              </a:rPr>
              <a:t>jokakesäiset</a:t>
            </a:r>
            <a:r>
              <a:rPr lang="en-US" dirty="0">
                <a:cs typeface="Calibri"/>
              </a:rPr>
              <a:t> </a:t>
            </a:r>
            <a:r>
              <a:rPr lang="en-US" dirty="0" err="1">
                <a:cs typeface="Calibri"/>
              </a:rPr>
              <a:t>sinileväkukinnat</a:t>
            </a:r>
            <a:r>
              <a:rPr lang="en-US" dirty="0">
                <a:cs typeface="Calibri"/>
              </a:rPr>
              <a:t> </a:t>
            </a:r>
            <a:r>
              <a:rPr lang="en-US" dirty="0" err="1">
                <a:cs typeface="Calibri"/>
              </a:rPr>
              <a:t>ovat</a:t>
            </a:r>
            <a:r>
              <a:rPr lang="en-US" dirty="0">
                <a:cs typeface="Calibri"/>
              </a:rPr>
              <a:t> </a:t>
            </a:r>
            <a:r>
              <a:rPr lang="en-US" dirty="0" err="1">
                <a:cs typeface="Calibri"/>
              </a:rPr>
              <a:t>läheinen</a:t>
            </a:r>
            <a:r>
              <a:rPr lang="en-US" dirty="0">
                <a:cs typeface="Calibri"/>
              </a:rPr>
              <a:t> </a:t>
            </a:r>
            <a:r>
              <a:rPr lang="en-US" dirty="0" err="1">
                <a:cs typeface="Calibri"/>
              </a:rPr>
              <a:t>esimerkki</a:t>
            </a:r>
            <a:r>
              <a:rPr lang="en-US" dirty="0">
                <a:cs typeface="Calibri"/>
              </a:rPr>
              <a:t> </a:t>
            </a:r>
            <a:r>
              <a:rPr lang="en-US" dirty="0" err="1">
                <a:cs typeface="Calibri"/>
              </a:rPr>
              <a:t>liiallisen</a:t>
            </a:r>
            <a:r>
              <a:rPr lang="en-US" dirty="0">
                <a:cs typeface="Calibri"/>
              </a:rPr>
              <a:t> </a:t>
            </a:r>
            <a:r>
              <a:rPr lang="en-US" dirty="0" err="1">
                <a:cs typeface="Calibri"/>
              </a:rPr>
              <a:t>ravinnekuormituksen</a:t>
            </a:r>
            <a:r>
              <a:rPr lang="en-US" dirty="0">
                <a:cs typeface="Calibri"/>
              </a:rPr>
              <a:t> </a:t>
            </a:r>
            <a:r>
              <a:rPr lang="en-US" dirty="0" err="1">
                <a:cs typeface="Calibri"/>
              </a:rPr>
              <a:t>aiheuttamista</a:t>
            </a:r>
            <a:r>
              <a:rPr lang="en-US" dirty="0">
                <a:cs typeface="Calibri"/>
              </a:rPr>
              <a:t> </a:t>
            </a:r>
            <a:r>
              <a:rPr lang="en-US" dirty="0" err="1">
                <a:cs typeface="Calibri"/>
              </a:rPr>
              <a:t>ongelmista</a:t>
            </a:r>
            <a:r>
              <a:rPr lang="en-US" dirty="0">
                <a:cs typeface="Calibri"/>
              </a:rPr>
              <a:t>.</a:t>
            </a:r>
          </a:p>
          <a:p>
            <a:pPr marL="0" indent="0">
              <a:buFont typeface="Arial,Sans-Serif"/>
              <a:buNone/>
            </a:pPr>
            <a:endParaRPr lang="en-US" dirty="0">
              <a:cs typeface="Calibri"/>
            </a:endParaRPr>
          </a:p>
          <a:p>
            <a:pPr marL="0" indent="0">
              <a:buFont typeface="Arial,Sans-Serif"/>
              <a:buNone/>
            </a:pPr>
            <a:r>
              <a:rPr lang="en-US" dirty="0" err="1">
                <a:cs typeface="Calibri"/>
              </a:rPr>
              <a:t>Makean</a:t>
            </a:r>
            <a:r>
              <a:rPr lang="en-US" dirty="0">
                <a:cs typeface="Calibri"/>
              </a:rPr>
              <a:t> </a:t>
            </a:r>
            <a:r>
              <a:rPr lang="en-US" dirty="0" err="1">
                <a:cs typeface="Calibri"/>
              </a:rPr>
              <a:t>veden</a:t>
            </a:r>
            <a:r>
              <a:rPr lang="en-US" dirty="0">
                <a:cs typeface="Calibri"/>
              </a:rPr>
              <a:t> </a:t>
            </a:r>
            <a:r>
              <a:rPr lang="en-US" dirty="0" err="1">
                <a:cs typeface="Calibri"/>
              </a:rPr>
              <a:t>käyttö</a:t>
            </a:r>
            <a:r>
              <a:rPr lang="en-US" dirty="0">
                <a:cs typeface="Calibri"/>
              </a:rPr>
              <a:t> </a:t>
            </a:r>
            <a:r>
              <a:rPr lang="en-US" dirty="0" err="1">
                <a:cs typeface="Calibri"/>
              </a:rPr>
              <a:t>viljelyksien</a:t>
            </a:r>
            <a:r>
              <a:rPr lang="en-US" dirty="0">
                <a:cs typeface="Calibri"/>
              </a:rPr>
              <a:t> </a:t>
            </a:r>
            <a:r>
              <a:rPr lang="en-US" dirty="0" err="1">
                <a:cs typeface="Calibri"/>
              </a:rPr>
              <a:t>kasteluun</a:t>
            </a:r>
            <a:r>
              <a:rPr lang="en-US" dirty="0">
                <a:cs typeface="Calibri"/>
              </a:rPr>
              <a:t> ja </a:t>
            </a:r>
            <a:r>
              <a:rPr lang="en-US" dirty="0" err="1">
                <a:cs typeface="Calibri"/>
              </a:rPr>
              <a:t>muuhun</a:t>
            </a:r>
            <a:r>
              <a:rPr lang="en-US" dirty="0">
                <a:cs typeface="Calibri"/>
              </a:rPr>
              <a:t> </a:t>
            </a:r>
            <a:r>
              <a:rPr lang="en-US" dirty="0" err="1">
                <a:cs typeface="Calibri"/>
              </a:rPr>
              <a:t>ihmisen</a:t>
            </a:r>
            <a:r>
              <a:rPr lang="en-US" dirty="0">
                <a:cs typeface="Calibri"/>
              </a:rPr>
              <a:t> </a:t>
            </a:r>
            <a:r>
              <a:rPr lang="en-US" dirty="0" err="1">
                <a:cs typeface="Calibri"/>
              </a:rPr>
              <a:t>käyttöön</a:t>
            </a:r>
            <a:r>
              <a:rPr lang="en-US" dirty="0">
                <a:cs typeface="Calibri"/>
              </a:rPr>
              <a:t> </a:t>
            </a:r>
            <a:r>
              <a:rPr lang="en-US" dirty="0" err="1">
                <a:cs typeface="Calibri"/>
              </a:rPr>
              <a:t>aiheuttaa</a:t>
            </a:r>
            <a:r>
              <a:rPr lang="en-US" dirty="0">
                <a:cs typeface="Calibri"/>
              </a:rPr>
              <a:t> </a:t>
            </a:r>
            <a:r>
              <a:rPr lang="en-US" dirty="0" err="1">
                <a:cs typeface="Calibri"/>
              </a:rPr>
              <a:t>jokien</a:t>
            </a:r>
            <a:r>
              <a:rPr lang="en-US" dirty="0">
                <a:cs typeface="Calibri"/>
              </a:rPr>
              <a:t> </a:t>
            </a:r>
            <a:r>
              <a:rPr lang="en-US" dirty="0" err="1">
                <a:cs typeface="Calibri"/>
              </a:rPr>
              <a:t>kuivumista</a:t>
            </a:r>
            <a:r>
              <a:rPr lang="en-US" dirty="0">
                <a:cs typeface="Calibri"/>
              </a:rPr>
              <a:t> ja </a:t>
            </a:r>
            <a:r>
              <a:rPr lang="en-US" dirty="0" err="1">
                <a:cs typeface="Calibri"/>
              </a:rPr>
              <a:t>pohjavesien</a:t>
            </a:r>
            <a:r>
              <a:rPr lang="en-US" dirty="0">
                <a:cs typeface="Calibri"/>
              </a:rPr>
              <a:t> </a:t>
            </a:r>
            <a:r>
              <a:rPr lang="en-US" dirty="0" err="1">
                <a:cs typeface="Calibri"/>
              </a:rPr>
              <a:t>ehtymistä</a:t>
            </a:r>
            <a:r>
              <a:rPr lang="en-US" dirty="0">
                <a:cs typeface="Calibri"/>
              </a:rPr>
              <a:t> </a:t>
            </a:r>
            <a:r>
              <a:rPr lang="en-US" dirty="0" err="1">
                <a:cs typeface="Calibri"/>
              </a:rPr>
              <a:t>muun</a:t>
            </a:r>
            <a:r>
              <a:rPr lang="en-US" dirty="0">
                <a:cs typeface="Calibri"/>
              </a:rPr>
              <a:t> </a:t>
            </a:r>
            <a:r>
              <a:rPr lang="en-US" dirty="0" err="1">
                <a:cs typeface="Calibri"/>
              </a:rPr>
              <a:t>muassa</a:t>
            </a:r>
            <a:r>
              <a:rPr lang="en-US" dirty="0">
                <a:cs typeface="Calibri"/>
              </a:rPr>
              <a:t> </a:t>
            </a:r>
            <a:r>
              <a:rPr lang="en-US" dirty="0" err="1">
                <a:cs typeface="Calibri"/>
              </a:rPr>
              <a:t>eteläisessä</a:t>
            </a:r>
            <a:r>
              <a:rPr lang="en-US" dirty="0">
                <a:cs typeface="Calibri"/>
              </a:rPr>
              <a:t> </a:t>
            </a:r>
            <a:r>
              <a:rPr lang="en-US" dirty="0" err="1">
                <a:cs typeface="Calibri"/>
              </a:rPr>
              <a:t>Euroopassa</a:t>
            </a:r>
            <a:r>
              <a:rPr lang="en-US" dirty="0">
                <a:cs typeface="Calibri"/>
              </a:rPr>
              <a:t>, </a:t>
            </a:r>
            <a:r>
              <a:rPr lang="en-US" dirty="0" err="1">
                <a:cs typeface="Calibri"/>
              </a:rPr>
              <a:t>läntisessä</a:t>
            </a:r>
            <a:r>
              <a:rPr lang="en-US" dirty="0">
                <a:cs typeface="Calibri"/>
              </a:rPr>
              <a:t> </a:t>
            </a:r>
            <a:r>
              <a:rPr lang="en-US" dirty="0" err="1">
                <a:cs typeface="Calibri"/>
              </a:rPr>
              <a:t>USAssa</a:t>
            </a:r>
            <a:r>
              <a:rPr lang="en-US" dirty="0">
                <a:cs typeface="Calibri"/>
              </a:rPr>
              <a:t> ja </a:t>
            </a:r>
            <a:r>
              <a:rPr lang="en-US" dirty="0" err="1">
                <a:cs typeface="Calibri"/>
              </a:rPr>
              <a:t>Intiassa</a:t>
            </a:r>
            <a:r>
              <a:rPr lang="en-US" dirty="0">
                <a:cs typeface="Calibri"/>
              </a:rPr>
              <a:t> ja </a:t>
            </a:r>
            <a:r>
              <a:rPr lang="en-US" dirty="0" err="1">
                <a:cs typeface="Calibri"/>
              </a:rPr>
              <a:t>Kiinassa</a:t>
            </a:r>
            <a:r>
              <a:rPr lang="en-US" dirty="0">
                <a:cs typeface="Calibri"/>
              </a:rPr>
              <a:t>, ja </a:t>
            </a:r>
            <a:r>
              <a:rPr lang="en-US" dirty="0" err="1">
                <a:cs typeface="Calibri"/>
              </a:rPr>
              <a:t>ilmastonmuutoksen</a:t>
            </a:r>
            <a:r>
              <a:rPr lang="en-US" dirty="0">
                <a:cs typeface="Calibri"/>
              </a:rPr>
              <a:t> </a:t>
            </a:r>
            <a:r>
              <a:rPr lang="en-US" dirty="0" err="1">
                <a:cs typeface="Calibri"/>
              </a:rPr>
              <a:t>myötä</a:t>
            </a:r>
            <a:r>
              <a:rPr lang="en-US" dirty="0">
                <a:cs typeface="Calibri"/>
              </a:rPr>
              <a:t> </a:t>
            </a:r>
            <a:r>
              <a:rPr lang="en-US" dirty="0" err="1">
                <a:cs typeface="Calibri"/>
              </a:rPr>
              <a:t>nämä</a:t>
            </a:r>
            <a:r>
              <a:rPr lang="en-US" dirty="0">
                <a:cs typeface="Calibri"/>
              </a:rPr>
              <a:t> </a:t>
            </a:r>
            <a:r>
              <a:rPr lang="en-US" dirty="0" err="1">
                <a:cs typeface="Calibri"/>
              </a:rPr>
              <a:t>ongelmat</a:t>
            </a:r>
            <a:r>
              <a:rPr lang="en-US" dirty="0">
                <a:cs typeface="Calibri"/>
              </a:rPr>
              <a:t> </a:t>
            </a:r>
            <a:r>
              <a:rPr lang="en-US" dirty="0" err="1">
                <a:cs typeface="Calibri"/>
              </a:rPr>
              <a:t>tulevat</a:t>
            </a:r>
            <a:r>
              <a:rPr lang="en-US" dirty="0">
                <a:cs typeface="Calibri"/>
              </a:rPr>
              <a:t> </a:t>
            </a:r>
            <a:r>
              <a:rPr lang="en-US" dirty="0" err="1">
                <a:cs typeface="Calibri"/>
              </a:rPr>
              <a:t>pahemaan</a:t>
            </a:r>
            <a:r>
              <a:rPr lang="en-US" dirty="0">
                <a:cs typeface="Calibri"/>
              </a:rPr>
              <a:t>. </a:t>
            </a:r>
            <a:r>
              <a:rPr lang="en-US" dirty="0" err="1">
                <a:cs typeface="Calibri"/>
              </a:rPr>
              <a:t>Suomessa</a:t>
            </a:r>
            <a:r>
              <a:rPr lang="en-US" dirty="0">
                <a:cs typeface="Calibri"/>
              </a:rPr>
              <a:t> </a:t>
            </a:r>
            <a:r>
              <a:rPr lang="en-US" dirty="0" err="1">
                <a:cs typeface="Calibri"/>
              </a:rPr>
              <a:t>vesivaroja</a:t>
            </a:r>
            <a:r>
              <a:rPr lang="en-US" dirty="0">
                <a:cs typeface="Calibri"/>
              </a:rPr>
              <a:t> on </a:t>
            </a:r>
            <a:r>
              <a:rPr lang="en-US" dirty="0" err="1">
                <a:cs typeface="Calibri"/>
              </a:rPr>
              <a:t>kuitenkin</a:t>
            </a:r>
            <a:r>
              <a:rPr lang="en-US" dirty="0">
                <a:cs typeface="Calibri"/>
              </a:rPr>
              <a:t> </a:t>
            </a:r>
            <a:r>
              <a:rPr lang="en-US" dirty="0" err="1">
                <a:cs typeface="Calibri"/>
              </a:rPr>
              <a:t>runsaasti</a:t>
            </a:r>
            <a:r>
              <a:rPr lang="en-US" dirty="0">
                <a:cs typeface="Calibri"/>
              </a:rPr>
              <a:t>.</a:t>
            </a:r>
          </a:p>
          <a:p>
            <a:pPr marL="0" indent="0">
              <a:buFont typeface="Arial,Sans-Serif"/>
              <a:buNone/>
            </a:pPr>
            <a:endParaRPr lang="en-US" dirty="0">
              <a:cs typeface="Calibri"/>
            </a:endParaRPr>
          </a:p>
          <a:p>
            <a:pPr marL="0" indent="0">
              <a:buFont typeface="Arial,Sans-Serif"/>
              <a:buNone/>
            </a:pPr>
            <a:r>
              <a:rPr lang="en-US" dirty="0" err="1">
                <a:cs typeface="Calibri"/>
              </a:rPr>
              <a:t>Maaekosysteemien</a:t>
            </a:r>
            <a:r>
              <a:rPr lang="en-US" dirty="0">
                <a:cs typeface="Calibri"/>
              </a:rPr>
              <a:t> </a:t>
            </a:r>
            <a:r>
              <a:rPr lang="en-US" dirty="0" err="1">
                <a:cs typeface="Calibri"/>
              </a:rPr>
              <a:t>käyttö</a:t>
            </a:r>
            <a:r>
              <a:rPr lang="en-US" dirty="0">
                <a:cs typeface="Calibri"/>
              </a:rPr>
              <a:t> </a:t>
            </a:r>
            <a:r>
              <a:rPr lang="en-US" dirty="0" err="1">
                <a:cs typeface="Calibri"/>
              </a:rPr>
              <a:t>viittaa</a:t>
            </a:r>
            <a:r>
              <a:rPr lang="en-US" dirty="0">
                <a:cs typeface="Calibri"/>
              </a:rPr>
              <a:t> </a:t>
            </a:r>
            <a:r>
              <a:rPr lang="en-US" dirty="0" err="1">
                <a:cs typeface="Calibri"/>
              </a:rPr>
              <a:t>ihmisen</a:t>
            </a:r>
            <a:r>
              <a:rPr lang="en-US" dirty="0">
                <a:cs typeface="Calibri"/>
              </a:rPr>
              <a:t> </a:t>
            </a:r>
            <a:r>
              <a:rPr lang="en-US" dirty="0" err="1">
                <a:cs typeface="Calibri"/>
              </a:rPr>
              <a:t>käytössä</a:t>
            </a:r>
            <a:r>
              <a:rPr lang="en-US" dirty="0">
                <a:cs typeface="Calibri"/>
              </a:rPr>
              <a:t> </a:t>
            </a:r>
            <a:r>
              <a:rPr lang="en-US" dirty="0" err="1">
                <a:cs typeface="Calibri"/>
              </a:rPr>
              <a:t>olevaan</a:t>
            </a:r>
            <a:r>
              <a:rPr lang="en-US" dirty="0">
                <a:cs typeface="Calibri"/>
              </a:rPr>
              <a:t> </a:t>
            </a:r>
            <a:r>
              <a:rPr lang="en-US" dirty="0" err="1">
                <a:cs typeface="Calibri"/>
              </a:rPr>
              <a:t>biologiseseen</a:t>
            </a:r>
            <a:r>
              <a:rPr lang="en-US" dirty="0">
                <a:cs typeface="Calibri"/>
              </a:rPr>
              <a:t> </a:t>
            </a:r>
            <a:r>
              <a:rPr lang="en-US" dirty="0" err="1">
                <a:cs typeface="Calibri"/>
              </a:rPr>
              <a:t>tuotantoon</a:t>
            </a:r>
            <a:r>
              <a:rPr lang="en-US" dirty="0">
                <a:cs typeface="Calibri"/>
              </a:rPr>
              <a:t>. Noin 50% </a:t>
            </a:r>
            <a:r>
              <a:rPr lang="en-US" dirty="0" err="1">
                <a:cs typeface="Calibri"/>
              </a:rPr>
              <a:t>kaikesta</a:t>
            </a:r>
            <a:r>
              <a:rPr lang="en-US" dirty="0">
                <a:cs typeface="Calibri"/>
              </a:rPr>
              <a:t> </a:t>
            </a:r>
            <a:r>
              <a:rPr lang="en-US" dirty="0" err="1">
                <a:cs typeface="Calibri"/>
              </a:rPr>
              <a:t>kasvien</a:t>
            </a:r>
            <a:r>
              <a:rPr lang="en-US" dirty="0">
                <a:cs typeface="Calibri"/>
              </a:rPr>
              <a:t> </a:t>
            </a:r>
            <a:r>
              <a:rPr lang="en-US" dirty="0" err="1">
                <a:cs typeface="Calibri"/>
              </a:rPr>
              <a:t>yhteyttämisen</a:t>
            </a:r>
            <a:r>
              <a:rPr lang="en-US" dirty="0">
                <a:cs typeface="Calibri"/>
              </a:rPr>
              <a:t> </a:t>
            </a:r>
            <a:r>
              <a:rPr lang="en-US" dirty="0" err="1">
                <a:cs typeface="Calibri"/>
              </a:rPr>
              <a:t>maanpäällisestä</a:t>
            </a:r>
            <a:r>
              <a:rPr lang="en-US" dirty="0">
                <a:cs typeface="Calibri"/>
              </a:rPr>
              <a:t> </a:t>
            </a:r>
            <a:r>
              <a:rPr lang="en-US" dirty="0" err="1">
                <a:cs typeface="Calibri"/>
              </a:rPr>
              <a:t>tuotannosta</a:t>
            </a:r>
            <a:r>
              <a:rPr lang="en-US" dirty="0">
                <a:cs typeface="Calibri"/>
              </a:rPr>
              <a:t> </a:t>
            </a:r>
            <a:r>
              <a:rPr lang="en-US" dirty="0" err="1">
                <a:cs typeface="Calibri"/>
              </a:rPr>
              <a:t>menee</a:t>
            </a:r>
            <a:r>
              <a:rPr lang="en-US" dirty="0">
                <a:cs typeface="Calibri"/>
              </a:rPr>
              <a:t> </a:t>
            </a:r>
            <a:r>
              <a:rPr lang="en-US" dirty="0" err="1">
                <a:cs typeface="Calibri"/>
              </a:rPr>
              <a:t>ihmisen</a:t>
            </a:r>
            <a:r>
              <a:rPr lang="en-US" dirty="0">
                <a:cs typeface="Calibri"/>
              </a:rPr>
              <a:t> </a:t>
            </a:r>
            <a:r>
              <a:rPr lang="en-US" dirty="0" err="1">
                <a:cs typeface="Calibri"/>
              </a:rPr>
              <a:t>hyötykäyttöön</a:t>
            </a:r>
            <a:r>
              <a:rPr lang="en-US" dirty="0">
                <a:cs typeface="Calibri"/>
              </a:rPr>
              <a:t> </a:t>
            </a:r>
            <a:r>
              <a:rPr lang="en-US" dirty="0" err="1">
                <a:cs typeface="Calibri"/>
              </a:rPr>
              <a:t>esimerkiksi</a:t>
            </a:r>
            <a:r>
              <a:rPr lang="en-US" dirty="0">
                <a:cs typeface="Calibri"/>
              </a:rPr>
              <a:t> </a:t>
            </a:r>
            <a:r>
              <a:rPr lang="en-US" dirty="0" err="1">
                <a:cs typeface="Calibri"/>
              </a:rPr>
              <a:t>eläinten</a:t>
            </a:r>
            <a:r>
              <a:rPr lang="en-US" dirty="0">
                <a:cs typeface="Calibri"/>
              </a:rPr>
              <a:t> </a:t>
            </a:r>
            <a:r>
              <a:rPr lang="en-US" dirty="0" err="1">
                <a:cs typeface="Calibri"/>
              </a:rPr>
              <a:t>rehuna</a:t>
            </a:r>
            <a:r>
              <a:rPr lang="en-US" dirty="0">
                <a:cs typeface="Calibri"/>
              </a:rPr>
              <a:t> ja </a:t>
            </a:r>
            <a:r>
              <a:rPr lang="en-US" dirty="0" err="1">
                <a:cs typeface="Calibri"/>
              </a:rPr>
              <a:t>metsätalouden</a:t>
            </a:r>
            <a:r>
              <a:rPr lang="en-US" dirty="0">
                <a:cs typeface="Calibri"/>
              </a:rPr>
              <a:t> </a:t>
            </a:r>
            <a:r>
              <a:rPr lang="en-US" dirty="0" err="1">
                <a:cs typeface="Calibri"/>
              </a:rPr>
              <a:t>tuotteina</a:t>
            </a:r>
            <a:r>
              <a:rPr lang="en-US" dirty="0">
                <a:cs typeface="Calibri"/>
              </a:rPr>
              <a:t>. </a:t>
            </a:r>
            <a:r>
              <a:rPr lang="en-US" dirty="0" err="1">
                <a:cs typeface="Calibri"/>
              </a:rPr>
              <a:t>Tätä</a:t>
            </a:r>
            <a:r>
              <a:rPr lang="en-US" dirty="0">
                <a:cs typeface="Calibri"/>
              </a:rPr>
              <a:t> </a:t>
            </a:r>
            <a:r>
              <a:rPr lang="en-US" dirty="0" err="1">
                <a:cs typeface="Calibri"/>
              </a:rPr>
              <a:t>määrää</a:t>
            </a:r>
            <a:r>
              <a:rPr lang="en-US" dirty="0">
                <a:cs typeface="Calibri"/>
              </a:rPr>
              <a:t> </a:t>
            </a:r>
            <a:r>
              <a:rPr lang="en-US" dirty="0" err="1">
                <a:cs typeface="Calibri"/>
              </a:rPr>
              <a:t>ei</a:t>
            </a:r>
            <a:r>
              <a:rPr lang="en-US" dirty="0">
                <a:cs typeface="Calibri"/>
              </a:rPr>
              <a:t> ole </a:t>
            </a:r>
            <a:r>
              <a:rPr lang="en-US" dirty="0" err="1">
                <a:cs typeface="Calibri"/>
              </a:rPr>
              <a:t>juurikaan</a:t>
            </a:r>
            <a:r>
              <a:rPr lang="en-US" dirty="0">
                <a:cs typeface="Calibri"/>
              </a:rPr>
              <a:t> </a:t>
            </a:r>
            <a:r>
              <a:rPr lang="en-US" dirty="0" err="1">
                <a:cs typeface="Calibri"/>
              </a:rPr>
              <a:t>mahdollista</a:t>
            </a:r>
            <a:r>
              <a:rPr lang="en-US" dirty="0">
                <a:cs typeface="Calibri"/>
              </a:rPr>
              <a:t> </a:t>
            </a:r>
            <a:r>
              <a:rPr lang="en-US" dirty="0" err="1">
                <a:cs typeface="Calibri"/>
              </a:rPr>
              <a:t>lisätä</a:t>
            </a:r>
            <a:r>
              <a:rPr lang="en-US" dirty="0">
                <a:cs typeface="Calibri"/>
              </a:rPr>
              <a:t> </a:t>
            </a:r>
            <a:r>
              <a:rPr lang="en-US" dirty="0" err="1">
                <a:cs typeface="Calibri"/>
              </a:rPr>
              <a:t>ottamatta</a:t>
            </a:r>
            <a:r>
              <a:rPr lang="en-US" dirty="0">
                <a:cs typeface="Calibri"/>
              </a:rPr>
              <a:t> </a:t>
            </a:r>
            <a:r>
              <a:rPr lang="en-US" dirty="0" err="1">
                <a:cs typeface="Calibri"/>
              </a:rPr>
              <a:t>käyttöön</a:t>
            </a:r>
            <a:r>
              <a:rPr lang="en-US" dirty="0">
                <a:cs typeface="Calibri"/>
              </a:rPr>
              <a:t> </a:t>
            </a:r>
            <a:r>
              <a:rPr lang="en-US" dirty="0" err="1">
                <a:cs typeface="Calibri"/>
              </a:rPr>
              <a:t>viimeisiä</a:t>
            </a:r>
            <a:r>
              <a:rPr lang="en-US" dirty="0">
                <a:cs typeface="Calibri"/>
              </a:rPr>
              <a:t> </a:t>
            </a:r>
            <a:r>
              <a:rPr lang="en-US" dirty="0" err="1">
                <a:cs typeface="Calibri"/>
              </a:rPr>
              <a:t>luonnonmetsiä</a:t>
            </a:r>
            <a:r>
              <a:rPr lang="en-US" dirty="0">
                <a:cs typeface="Calibri"/>
              </a:rPr>
              <a:t>, </a:t>
            </a:r>
            <a:r>
              <a:rPr lang="en-US" dirty="0" err="1">
                <a:cs typeface="Calibri"/>
              </a:rPr>
              <a:t>mikä</a:t>
            </a:r>
            <a:r>
              <a:rPr lang="en-US" dirty="0">
                <a:cs typeface="Calibri"/>
              </a:rPr>
              <a:t> </a:t>
            </a:r>
            <a:r>
              <a:rPr lang="en-US" dirty="0" err="1">
                <a:cs typeface="Calibri"/>
              </a:rPr>
              <a:t>tarkoittaisi</a:t>
            </a:r>
            <a:r>
              <a:rPr lang="en-US" dirty="0">
                <a:cs typeface="Calibri"/>
              </a:rPr>
              <a:t> </a:t>
            </a:r>
            <a:r>
              <a:rPr lang="en-US" dirty="0" err="1">
                <a:cs typeface="Calibri"/>
              </a:rPr>
              <a:t>luontokadon</a:t>
            </a:r>
            <a:r>
              <a:rPr lang="en-US" dirty="0">
                <a:cs typeface="Calibri"/>
              </a:rPr>
              <a:t> </a:t>
            </a:r>
            <a:r>
              <a:rPr lang="en-US" dirty="0" err="1">
                <a:cs typeface="Calibri"/>
              </a:rPr>
              <a:t>huomattavaa</a:t>
            </a:r>
            <a:r>
              <a:rPr lang="en-US" dirty="0">
                <a:cs typeface="Calibri"/>
              </a:rPr>
              <a:t> </a:t>
            </a:r>
            <a:r>
              <a:rPr lang="en-US" dirty="0" err="1">
                <a:cs typeface="Calibri"/>
              </a:rPr>
              <a:t>kiihtymistä</a:t>
            </a:r>
            <a:r>
              <a:rPr lang="en-US" dirty="0">
                <a:cs typeface="Calibri"/>
              </a:rPr>
              <a:t>.</a:t>
            </a:r>
          </a:p>
          <a:p>
            <a:pPr marL="0" indent="0">
              <a:buFont typeface="Arial,Sans-Serif"/>
              <a:buNone/>
            </a:pPr>
            <a:endParaRPr lang="en-US" dirty="0">
              <a:cs typeface="Calibri"/>
            </a:endParaRPr>
          </a:p>
          <a:p>
            <a:pPr marL="0" indent="0">
              <a:buFont typeface="Arial,Sans-Serif"/>
              <a:buNone/>
            </a:pPr>
            <a:r>
              <a:rPr lang="en-US" dirty="0" err="1"/>
              <a:t>Ekologinen</a:t>
            </a:r>
            <a:r>
              <a:rPr lang="en-US" dirty="0"/>
              <a:t> </a:t>
            </a:r>
            <a:r>
              <a:rPr lang="en-US" dirty="0" err="1"/>
              <a:t>jalanjälki</a:t>
            </a:r>
            <a:r>
              <a:rPr lang="en-US" dirty="0"/>
              <a:t> </a:t>
            </a:r>
            <a:r>
              <a:rPr lang="en-US" dirty="0" err="1"/>
              <a:t>viittaa</a:t>
            </a:r>
            <a:r>
              <a:rPr lang="en-US" dirty="0"/>
              <a:t> </a:t>
            </a:r>
            <a:r>
              <a:rPr lang="en-US" dirty="0" err="1"/>
              <a:t>siihen</a:t>
            </a:r>
            <a:r>
              <a:rPr lang="en-US" dirty="0"/>
              <a:t> </a:t>
            </a:r>
            <a:r>
              <a:rPr lang="en-US" dirty="0" err="1"/>
              <a:t>pinta-alaan</a:t>
            </a:r>
            <a:r>
              <a:rPr lang="en-US" dirty="0"/>
              <a:t>, </a:t>
            </a:r>
            <a:r>
              <a:rPr lang="en-US" dirty="0" err="1"/>
              <a:t>joka</a:t>
            </a:r>
            <a:r>
              <a:rPr lang="en-US" dirty="0"/>
              <a:t> </a:t>
            </a:r>
            <a:r>
              <a:rPr lang="en-US" dirty="0" err="1"/>
              <a:t>tarvitaan</a:t>
            </a:r>
            <a:r>
              <a:rPr lang="en-US" dirty="0"/>
              <a:t> </a:t>
            </a:r>
            <a:r>
              <a:rPr lang="en-US" dirty="0" err="1"/>
              <a:t>tuottamaan</a:t>
            </a:r>
            <a:r>
              <a:rPr lang="en-US" dirty="0"/>
              <a:t> </a:t>
            </a:r>
            <a:r>
              <a:rPr lang="en-US" dirty="0" err="1"/>
              <a:t>ihmisen</a:t>
            </a:r>
            <a:r>
              <a:rPr lang="en-US" dirty="0"/>
              <a:t> </a:t>
            </a:r>
            <a:r>
              <a:rPr lang="en-US" dirty="0" err="1"/>
              <a:t>tarvitsemat</a:t>
            </a:r>
            <a:r>
              <a:rPr lang="en-US" dirty="0"/>
              <a:t> </a:t>
            </a:r>
            <a:r>
              <a:rPr lang="en-US" dirty="0" err="1"/>
              <a:t>hyödykkeet</a:t>
            </a:r>
            <a:r>
              <a:rPr lang="en-US" dirty="0"/>
              <a:t> ja </a:t>
            </a:r>
            <a:r>
              <a:rPr lang="en-US" dirty="0" err="1"/>
              <a:t>sitomaan</a:t>
            </a:r>
            <a:r>
              <a:rPr lang="en-US" dirty="0"/>
              <a:t> </a:t>
            </a:r>
            <a:r>
              <a:rPr lang="en-US" dirty="0" err="1"/>
              <a:t>fossilisten</a:t>
            </a:r>
            <a:r>
              <a:rPr lang="en-US" dirty="0"/>
              <a:t> </a:t>
            </a:r>
            <a:r>
              <a:rPr lang="en-US" dirty="0" err="1"/>
              <a:t>polttoaineiden</a:t>
            </a:r>
            <a:r>
              <a:rPr lang="en-US" dirty="0"/>
              <a:t> </a:t>
            </a:r>
            <a:r>
              <a:rPr lang="en-US" dirty="0" err="1"/>
              <a:t>käytöstä</a:t>
            </a:r>
            <a:r>
              <a:rPr lang="en-US" dirty="0"/>
              <a:t> </a:t>
            </a:r>
            <a:r>
              <a:rPr lang="en-US" dirty="0" err="1"/>
              <a:t>aiheutuneet</a:t>
            </a:r>
            <a:r>
              <a:rPr lang="en-US" dirty="0"/>
              <a:t> </a:t>
            </a:r>
            <a:r>
              <a:rPr lang="en-US" dirty="0" err="1"/>
              <a:t>hiilidiokdipäästöt</a:t>
            </a:r>
            <a:r>
              <a:rPr lang="en-US" dirty="0"/>
              <a:t>. </a:t>
            </a:r>
            <a:r>
              <a:rPr lang="en-US" dirty="0" err="1"/>
              <a:t>Tämä</a:t>
            </a:r>
            <a:r>
              <a:rPr lang="en-US" dirty="0"/>
              <a:t> </a:t>
            </a:r>
            <a:r>
              <a:rPr lang="en-US" dirty="0" err="1"/>
              <a:t>mittari</a:t>
            </a:r>
            <a:r>
              <a:rPr lang="en-US" dirty="0"/>
              <a:t> </a:t>
            </a:r>
            <a:r>
              <a:rPr lang="en-US" dirty="0" err="1"/>
              <a:t>siis</a:t>
            </a:r>
            <a:r>
              <a:rPr lang="en-US" dirty="0"/>
              <a:t> </a:t>
            </a:r>
            <a:r>
              <a:rPr lang="en-US" dirty="0" err="1"/>
              <a:t>summaa</a:t>
            </a:r>
            <a:r>
              <a:rPr lang="en-US" dirty="0"/>
              <a:t> </a:t>
            </a:r>
            <a:r>
              <a:rPr lang="en-US" dirty="0" err="1"/>
              <a:t>monia</a:t>
            </a:r>
            <a:r>
              <a:rPr lang="en-US" dirty="0"/>
              <a:t> </a:t>
            </a:r>
            <a:r>
              <a:rPr lang="en-US" dirty="0" err="1"/>
              <a:t>muita</a:t>
            </a:r>
            <a:r>
              <a:rPr lang="en-US" dirty="0"/>
              <a:t> </a:t>
            </a:r>
            <a:r>
              <a:rPr lang="en-US" dirty="0" err="1"/>
              <a:t>donitsin</a:t>
            </a:r>
            <a:r>
              <a:rPr lang="en-US" dirty="0"/>
              <a:t> </a:t>
            </a:r>
            <a:r>
              <a:rPr lang="en-US" dirty="0" err="1"/>
              <a:t>ekologisia</a:t>
            </a:r>
            <a:r>
              <a:rPr lang="en-US" dirty="0"/>
              <a:t> </a:t>
            </a:r>
            <a:r>
              <a:rPr lang="en-US" dirty="0" err="1"/>
              <a:t>sektoreita</a:t>
            </a:r>
            <a:r>
              <a:rPr lang="en-US" dirty="0"/>
              <a:t>. </a:t>
            </a:r>
            <a:r>
              <a:rPr lang="en-US" dirty="0" err="1"/>
              <a:t>Vuonna</a:t>
            </a:r>
            <a:r>
              <a:rPr lang="en-US" dirty="0"/>
              <a:t> 2022 </a:t>
            </a:r>
            <a:r>
              <a:rPr lang="en-US" dirty="0" err="1"/>
              <a:t>olisi</a:t>
            </a:r>
            <a:r>
              <a:rPr lang="en-US" dirty="0"/>
              <a:t> </a:t>
            </a:r>
            <a:r>
              <a:rPr lang="en-US" dirty="0" err="1"/>
              <a:t>tarvittu</a:t>
            </a:r>
            <a:r>
              <a:rPr lang="en-US" dirty="0"/>
              <a:t> 1.75 </a:t>
            </a:r>
            <a:r>
              <a:rPr lang="en-US" dirty="0" err="1"/>
              <a:t>maapalloa</a:t>
            </a:r>
            <a:r>
              <a:rPr lang="en-US" dirty="0"/>
              <a:t> </a:t>
            </a:r>
            <a:r>
              <a:rPr lang="en-US" dirty="0" err="1"/>
              <a:t>täyttämän</a:t>
            </a:r>
            <a:r>
              <a:rPr lang="en-US" dirty="0"/>
              <a:t> </a:t>
            </a:r>
            <a:r>
              <a:rPr lang="en-US" dirty="0" err="1"/>
              <a:t>ihmisen</a:t>
            </a:r>
            <a:r>
              <a:rPr lang="en-US" dirty="0"/>
              <a:t> </a:t>
            </a:r>
            <a:r>
              <a:rPr lang="en-US" dirty="0" err="1"/>
              <a:t>tarpeet</a:t>
            </a:r>
            <a:r>
              <a:rPr lang="en-US" dirty="0"/>
              <a:t> </a:t>
            </a:r>
            <a:r>
              <a:rPr lang="en-US" dirty="0" err="1"/>
              <a:t>kestävästi</a:t>
            </a:r>
            <a:r>
              <a:rPr lang="en-US" dirty="0"/>
              <a:t>.</a:t>
            </a:r>
          </a:p>
          <a:p>
            <a:pPr marL="0" indent="0">
              <a:buFont typeface="Arial,Sans-Serif"/>
              <a:buNone/>
            </a:pPr>
            <a:endParaRPr lang="en-US" dirty="0"/>
          </a:p>
          <a:p>
            <a:pPr marL="0" indent="0">
              <a:buFont typeface="Arial,Sans-Serif"/>
              <a:buNone/>
            </a:pPr>
            <a:r>
              <a:rPr lang="en-US" dirty="0" err="1"/>
              <a:t>Valitettavasti</a:t>
            </a:r>
            <a:r>
              <a:rPr lang="en-US" dirty="0"/>
              <a:t> </a:t>
            </a:r>
            <a:r>
              <a:rPr lang="en-US" dirty="0" err="1"/>
              <a:t>tämäkään</a:t>
            </a:r>
            <a:r>
              <a:rPr lang="en-US" dirty="0"/>
              <a:t> </a:t>
            </a:r>
            <a:r>
              <a:rPr lang="en-US" dirty="0" err="1"/>
              <a:t>lista</a:t>
            </a:r>
            <a:r>
              <a:rPr lang="en-US" dirty="0"/>
              <a:t> </a:t>
            </a:r>
            <a:r>
              <a:rPr lang="en-US" dirty="0" err="1"/>
              <a:t>ei</a:t>
            </a:r>
            <a:r>
              <a:rPr lang="en-US" dirty="0"/>
              <a:t> ole </a:t>
            </a:r>
            <a:r>
              <a:rPr lang="en-US" dirty="0" err="1"/>
              <a:t>kattava</a:t>
            </a:r>
            <a:r>
              <a:rPr lang="en-US" dirty="0"/>
              <a:t> </a:t>
            </a:r>
            <a:r>
              <a:rPr lang="en-US" dirty="0" err="1"/>
              <a:t>kuvaus</a:t>
            </a:r>
            <a:r>
              <a:rPr lang="en-US" dirty="0"/>
              <a:t> </a:t>
            </a:r>
            <a:r>
              <a:rPr lang="en-US" dirty="0" err="1"/>
              <a:t>ympäristörasituksesta</a:t>
            </a:r>
            <a:r>
              <a:rPr lang="en-US" dirty="0"/>
              <a:t> ja </a:t>
            </a:r>
            <a:r>
              <a:rPr lang="en-US" dirty="0" err="1"/>
              <a:t>sen</a:t>
            </a:r>
            <a:r>
              <a:rPr lang="en-US" dirty="0"/>
              <a:t> </a:t>
            </a:r>
            <a:r>
              <a:rPr lang="en-US" dirty="0" err="1"/>
              <a:t>riskeistä</a:t>
            </a:r>
            <a:r>
              <a:rPr lang="en-US" dirty="0"/>
              <a:t>.</a:t>
            </a:r>
          </a:p>
          <a:p>
            <a:pPr marL="0" indent="0">
              <a:buFont typeface="Arial,Sans-Serif"/>
              <a:buNone/>
            </a:pPr>
            <a:endParaRPr lang="en-US" dirty="0"/>
          </a:p>
          <a:p>
            <a:pPr marL="0" indent="0">
              <a:buFont typeface="Arial,Sans-Serif"/>
              <a:buNone/>
            </a:pPr>
            <a:r>
              <a:rPr lang="en-US" dirty="0" err="1"/>
              <a:t>Esimerkiksi</a:t>
            </a:r>
            <a:r>
              <a:rPr lang="en-US" dirty="0"/>
              <a:t> </a:t>
            </a:r>
            <a:r>
              <a:rPr lang="en-US" dirty="0" err="1"/>
              <a:t>ympäristön</a:t>
            </a:r>
            <a:r>
              <a:rPr lang="en-US" dirty="0"/>
              <a:t> </a:t>
            </a:r>
            <a:r>
              <a:rPr lang="en-US" dirty="0" err="1"/>
              <a:t>kemikalisoitumiseen</a:t>
            </a:r>
            <a:r>
              <a:rPr lang="en-US" dirty="0"/>
              <a:t> </a:t>
            </a:r>
            <a:r>
              <a:rPr lang="en-US" dirty="0" err="1"/>
              <a:t>liittyy</a:t>
            </a:r>
            <a:r>
              <a:rPr lang="en-US" dirty="0"/>
              <a:t> </a:t>
            </a:r>
            <a:r>
              <a:rPr lang="en-US" dirty="0" err="1"/>
              <a:t>suuria</a:t>
            </a:r>
            <a:r>
              <a:rPr lang="en-US" dirty="0"/>
              <a:t> </a:t>
            </a:r>
            <a:r>
              <a:rPr lang="en-US" dirty="0" err="1"/>
              <a:t>riskejä</a:t>
            </a:r>
            <a:r>
              <a:rPr lang="en-US" dirty="0"/>
              <a:t>. </a:t>
            </a:r>
            <a:r>
              <a:rPr lang="en-US" dirty="0" err="1"/>
              <a:t>Turvarajojen</a:t>
            </a:r>
            <a:r>
              <a:rPr lang="en-US" dirty="0"/>
              <a:t> </a:t>
            </a:r>
            <a:r>
              <a:rPr lang="en-US" dirty="0" err="1"/>
              <a:t>asettaminen</a:t>
            </a:r>
            <a:r>
              <a:rPr lang="en-US" dirty="0"/>
              <a:t> on </a:t>
            </a:r>
            <a:r>
              <a:rPr lang="en-US" dirty="0" err="1"/>
              <a:t>vaikeaa</a:t>
            </a:r>
            <a:r>
              <a:rPr lang="en-US" dirty="0"/>
              <a:t>, </a:t>
            </a:r>
            <a:r>
              <a:rPr lang="en-US" dirty="0" err="1"/>
              <a:t>mutta</a:t>
            </a:r>
            <a:r>
              <a:rPr lang="en-US" dirty="0"/>
              <a:t> </a:t>
            </a:r>
            <a:r>
              <a:rPr lang="en-US" dirty="0" err="1"/>
              <a:t>viime</a:t>
            </a:r>
            <a:r>
              <a:rPr lang="en-US" dirty="0"/>
              <a:t> </a:t>
            </a:r>
            <a:r>
              <a:rPr lang="en-US" dirty="0" err="1"/>
              <a:t>vuonna</a:t>
            </a:r>
            <a:r>
              <a:rPr lang="en-US" dirty="0"/>
              <a:t> </a:t>
            </a:r>
            <a:r>
              <a:rPr lang="en-US" dirty="0" err="1"/>
              <a:t>tieteentekijät</a:t>
            </a:r>
            <a:r>
              <a:rPr lang="en-US" dirty="0"/>
              <a:t> </a:t>
            </a:r>
            <a:r>
              <a:rPr lang="en-US" dirty="0" err="1"/>
              <a:t>arvioivat</a:t>
            </a:r>
            <a:r>
              <a:rPr lang="en-US" dirty="0"/>
              <a:t>, </a:t>
            </a:r>
            <a:r>
              <a:rPr lang="en-US" dirty="0" err="1"/>
              <a:t>että</a:t>
            </a:r>
            <a:r>
              <a:rPr lang="en-US" dirty="0"/>
              <a:t> </a:t>
            </a:r>
            <a:r>
              <a:rPr lang="en-US" dirty="0" err="1"/>
              <a:t>erilaisten</a:t>
            </a:r>
            <a:r>
              <a:rPr lang="en-US" dirty="0"/>
              <a:t> </a:t>
            </a:r>
            <a:r>
              <a:rPr lang="en-US" dirty="0" err="1"/>
              <a:t>kemikaalien</a:t>
            </a:r>
            <a:r>
              <a:rPr lang="en-US" dirty="0"/>
              <a:t> </a:t>
            </a:r>
            <a:r>
              <a:rPr lang="en-US" dirty="0" err="1"/>
              <a:t>määrä</a:t>
            </a:r>
            <a:r>
              <a:rPr lang="en-US" dirty="0"/>
              <a:t> ja </a:t>
            </a:r>
            <a:r>
              <a:rPr lang="en-US" dirty="0" err="1"/>
              <a:t>tuotannon</a:t>
            </a:r>
            <a:r>
              <a:rPr lang="en-US" dirty="0"/>
              <a:t> </a:t>
            </a:r>
            <a:r>
              <a:rPr lang="en-US" dirty="0" err="1"/>
              <a:t>volyymit</a:t>
            </a:r>
            <a:r>
              <a:rPr lang="en-US" dirty="0"/>
              <a:t> </a:t>
            </a:r>
            <a:r>
              <a:rPr lang="en-US" dirty="0" err="1"/>
              <a:t>ylittävät</a:t>
            </a:r>
            <a:r>
              <a:rPr lang="en-US" dirty="0"/>
              <a:t> </a:t>
            </a:r>
            <a:r>
              <a:rPr lang="en-US" dirty="0" err="1"/>
              <a:t>kapasiteetin</a:t>
            </a:r>
            <a:r>
              <a:rPr lang="en-US" dirty="0"/>
              <a:t> </a:t>
            </a:r>
            <a:r>
              <a:rPr lang="en-US" dirty="0" err="1"/>
              <a:t>arvioida</a:t>
            </a:r>
            <a:r>
              <a:rPr lang="en-US" dirty="0"/>
              <a:t> </a:t>
            </a:r>
            <a:r>
              <a:rPr lang="en-US" dirty="0" err="1"/>
              <a:t>niiden</a:t>
            </a:r>
            <a:r>
              <a:rPr lang="en-US" dirty="0"/>
              <a:t> </a:t>
            </a:r>
            <a:r>
              <a:rPr lang="en-US" dirty="0" err="1"/>
              <a:t>riskejä</a:t>
            </a:r>
            <a:r>
              <a:rPr lang="en-US" dirty="0"/>
              <a:t>, ja </a:t>
            </a:r>
            <a:r>
              <a:rPr lang="en-US" dirty="0" err="1"/>
              <a:t>tästä</a:t>
            </a:r>
            <a:r>
              <a:rPr lang="en-US" dirty="0"/>
              <a:t> </a:t>
            </a:r>
            <a:r>
              <a:rPr lang="en-US" dirty="0" err="1"/>
              <a:t>johtuen</a:t>
            </a:r>
            <a:r>
              <a:rPr lang="en-US" dirty="0"/>
              <a:t> </a:t>
            </a:r>
            <a:r>
              <a:rPr lang="en-US" dirty="0" err="1"/>
              <a:t>planeetan</a:t>
            </a:r>
            <a:r>
              <a:rPr lang="en-US" dirty="0"/>
              <a:t> </a:t>
            </a:r>
            <a:r>
              <a:rPr lang="en-US" dirty="0" err="1"/>
              <a:t>turvarajat</a:t>
            </a:r>
            <a:r>
              <a:rPr lang="en-US" dirty="0"/>
              <a:t> </a:t>
            </a:r>
            <a:r>
              <a:rPr lang="en-US" dirty="0" err="1"/>
              <a:t>ovat</a:t>
            </a:r>
            <a:r>
              <a:rPr lang="en-US" dirty="0"/>
              <a:t> </a:t>
            </a:r>
            <a:r>
              <a:rPr lang="en-US" dirty="0" err="1"/>
              <a:t>ylittyneet</a:t>
            </a:r>
            <a:r>
              <a:rPr lang="en-US" dirty="0"/>
              <a:t> </a:t>
            </a:r>
            <a:r>
              <a:rPr lang="en-US" dirty="0" err="1"/>
              <a:t>myös</a:t>
            </a:r>
            <a:r>
              <a:rPr lang="en-US" dirty="0"/>
              <a:t> </a:t>
            </a:r>
            <a:r>
              <a:rPr lang="en-US" dirty="0" err="1"/>
              <a:t>ympäristön</a:t>
            </a:r>
            <a:r>
              <a:rPr lang="en-US" dirty="0"/>
              <a:t> </a:t>
            </a:r>
            <a:r>
              <a:rPr lang="en-US" dirty="0" err="1"/>
              <a:t>kemikalisoitumisen</a:t>
            </a:r>
            <a:r>
              <a:rPr lang="en-US" dirty="0"/>
              <a:t> </a:t>
            </a:r>
            <a:r>
              <a:rPr lang="en-US" dirty="0" err="1"/>
              <a:t>osalta</a:t>
            </a:r>
            <a:r>
              <a:rPr lang="en-US" dirty="0"/>
              <a:t>.</a:t>
            </a:r>
          </a:p>
          <a:p>
            <a:pPr marL="0" indent="0">
              <a:buFont typeface="Arial,Sans-Serif"/>
              <a:buNone/>
            </a:pPr>
            <a:endParaRPr lang="en-US" dirty="0"/>
          </a:p>
          <a:p>
            <a:pPr marL="0" indent="0">
              <a:buFont typeface="Arial,Sans-Serif"/>
              <a:buNone/>
            </a:pPr>
            <a:r>
              <a:rPr lang="en-US" dirty="0" err="1"/>
              <a:t>Luontokatoon</a:t>
            </a:r>
            <a:r>
              <a:rPr lang="en-US" dirty="0"/>
              <a:t>, </a:t>
            </a:r>
            <a:r>
              <a:rPr lang="en-US" dirty="0" err="1"/>
              <a:t>eli</a:t>
            </a:r>
            <a:r>
              <a:rPr lang="en-US" dirty="0"/>
              <a:t> </a:t>
            </a:r>
            <a:r>
              <a:rPr lang="en-US" dirty="0" err="1"/>
              <a:t>luonnonvaraisten</a:t>
            </a:r>
            <a:r>
              <a:rPr lang="en-US" dirty="0"/>
              <a:t> </a:t>
            </a:r>
            <a:r>
              <a:rPr lang="en-US" dirty="0" err="1"/>
              <a:t>lajien</a:t>
            </a:r>
            <a:r>
              <a:rPr lang="en-US" dirty="0"/>
              <a:t> </a:t>
            </a:r>
            <a:r>
              <a:rPr lang="en-US" dirty="0" err="1"/>
              <a:t>vähenemiseen</a:t>
            </a:r>
            <a:r>
              <a:rPr lang="en-US" dirty="0"/>
              <a:t> ja </a:t>
            </a:r>
            <a:r>
              <a:rPr lang="en-US" dirty="0" err="1"/>
              <a:t>haäviämiseen</a:t>
            </a:r>
            <a:r>
              <a:rPr lang="en-US" dirty="0"/>
              <a:t> </a:t>
            </a:r>
            <a:r>
              <a:rPr lang="en-US" dirty="0" err="1"/>
              <a:t>liittyy</a:t>
            </a:r>
            <a:r>
              <a:rPr lang="en-US" dirty="0"/>
              <a:t> </a:t>
            </a:r>
            <a:r>
              <a:rPr lang="en-US" dirty="0" err="1"/>
              <a:t>suuria</a:t>
            </a:r>
            <a:r>
              <a:rPr lang="en-US" dirty="0"/>
              <a:t> </a:t>
            </a:r>
            <a:r>
              <a:rPr lang="en-US" dirty="0" err="1"/>
              <a:t>riskejä</a:t>
            </a:r>
            <a:r>
              <a:rPr lang="en-US" dirty="0"/>
              <a:t> </a:t>
            </a:r>
            <a:r>
              <a:rPr lang="en-US" dirty="0" err="1"/>
              <a:t>esimerkiksi</a:t>
            </a:r>
            <a:r>
              <a:rPr lang="en-US" dirty="0"/>
              <a:t> </a:t>
            </a:r>
            <a:r>
              <a:rPr lang="en-US" dirty="0" err="1"/>
              <a:t>pölyttäjien</a:t>
            </a:r>
            <a:r>
              <a:rPr lang="en-US" dirty="0"/>
              <a:t> </a:t>
            </a:r>
            <a:r>
              <a:rPr lang="en-US" dirty="0" err="1"/>
              <a:t>haviämisen</a:t>
            </a:r>
            <a:r>
              <a:rPr lang="en-US" dirty="0"/>
              <a:t> </a:t>
            </a:r>
            <a:r>
              <a:rPr lang="en-US" dirty="0" err="1"/>
              <a:t>kautta</a:t>
            </a:r>
            <a:r>
              <a:rPr lang="en-US" dirty="0"/>
              <a:t>, </a:t>
            </a:r>
            <a:r>
              <a:rPr lang="en-US" dirty="0" err="1"/>
              <a:t>sen</a:t>
            </a:r>
            <a:r>
              <a:rPr lang="en-US" dirty="0"/>
              <a:t> </a:t>
            </a:r>
            <a:r>
              <a:rPr lang="en-US" dirty="0" err="1"/>
              <a:t>lisäksi</a:t>
            </a:r>
            <a:r>
              <a:rPr lang="en-US" dirty="0"/>
              <a:t>, </a:t>
            </a:r>
            <a:r>
              <a:rPr lang="en-US" dirty="0" err="1"/>
              <a:t>että</a:t>
            </a:r>
            <a:r>
              <a:rPr lang="en-US" dirty="0"/>
              <a:t> </a:t>
            </a:r>
            <a:r>
              <a:rPr lang="en-US" dirty="0" err="1"/>
              <a:t>ihmisen</a:t>
            </a:r>
            <a:r>
              <a:rPr lang="en-US" dirty="0"/>
              <a:t> </a:t>
            </a:r>
            <a:r>
              <a:rPr lang="en-US" dirty="0" err="1"/>
              <a:t>aiheuttamia</a:t>
            </a:r>
            <a:r>
              <a:rPr lang="en-US" dirty="0"/>
              <a:t> </a:t>
            </a:r>
            <a:r>
              <a:rPr lang="en-US" dirty="0" err="1"/>
              <a:t>lajien</a:t>
            </a:r>
            <a:r>
              <a:rPr lang="en-US" dirty="0"/>
              <a:t> </a:t>
            </a:r>
            <a:r>
              <a:rPr lang="en-US" dirty="0" err="1"/>
              <a:t>sukupuuttoja</a:t>
            </a:r>
            <a:r>
              <a:rPr lang="en-US" dirty="0"/>
              <a:t> on </a:t>
            </a:r>
            <a:r>
              <a:rPr lang="en-US" dirty="0" err="1"/>
              <a:t>syytä</a:t>
            </a:r>
            <a:r>
              <a:rPr lang="en-US" dirty="0"/>
              <a:t> </a:t>
            </a:r>
            <a:r>
              <a:rPr lang="en-US" dirty="0" err="1"/>
              <a:t>pitää</a:t>
            </a:r>
            <a:r>
              <a:rPr lang="en-US" dirty="0"/>
              <a:t> </a:t>
            </a:r>
            <a:r>
              <a:rPr lang="en-US" dirty="0" err="1"/>
              <a:t>tuomittavana</a:t>
            </a:r>
            <a:r>
              <a:rPr lang="en-US" dirty="0"/>
              <a:t> </a:t>
            </a:r>
            <a:r>
              <a:rPr lang="en-US" dirty="0" err="1"/>
              <a:t>vaikka</a:t>
            </a:r>
            <a:r>
              <a:rPr lang="en-US" dirty="0"/>
              <a:t> </a:t>
            </a:r>
            <a:r>
              <a:rPr lang="en-US" dirty="0" err="1"/>
              <a:t>siitä</a:t>
            </a:r>
            <a:r>
              <a:rPr lang="en-US" dirty="0"/>
              <a:t> </a:t>
            </a:r>
            <a:r>
              <a:rPr lang="en-US" dirty="0" err="1"/>
              <a:t>ei</a:t>
            </a:r>
            <a:r>
              <a:rPr lang="en-US" dirty="0"/>
              <a:t> </a:t>
            </a:r>
            <a:r>
              <a:rPr lang="en-US" dirty="0" err="1"/>
              <a:t>koituisikaan</a:t>
            </a:r>
            <a:r>
              <a:rPr lang="en-US" dirty="0"/>
              <a:t> </a:t>
            </a:r>
            <a:r>
              <a:rPr lang="en-US" dirty="0" err="1"/>
              <a:t>suoraa</a:t>
            </a:r>
            <a:r>
              <a:rPr lang="en-US" dirty="0"/>
              <a:t> </a:t>
            </a:r>
            <a:r>
              <a:rPr lang="en-US" dirty="0" err="1"/>
              <a:t>haittaa</a:t>
            </a:r>
            <a:r>
              <a:rPr lang="en-US" dirty="0"/>
              <a:t>.</a:t>
            </a:r>
          </a:p>
          <a:p>
            <a:pPr marL="0" indent="0">
              <a:buFont typeface="Arial,Sans-Serif"/>
              <a:buNone/>
            </a:pPr>
            <a:endParaRPr lang="en-US" dirty="0"/>
          </a:p>
          <a:p>
            <a:pPr marL="0" indent="0">
              <a:buFont typeface="Arial,Sans-Serif"/>
              <a:buNone/>
            </a:pPr>
            <a:r>
              <a:rPr lang="en-US" dirty="0" err="1"/>
              <a:t>Donitsissa</a:t>
            </a:r>
            <a:r>
              <a:rPr lang="en-US" dirty="0"/>
              <a:t> </a:t>
            </a:r>
            <a:r>
              <a:rPr lang="en-US" dirty="0" err="1"/>
              <a:t>ei</a:t>
            </a:r>
            <a:r>
              <a:rPr lang="en-US" dirty="0"/>
              <a:t> ole </a:t>
            </a:r>
            <a:r>
              <a:rPr lang="en-US" dirty="0" err="1"/>
              <a:t>myöskään</a:t>
            </a:r>
            <a:r>
              <a:rPr lang="en-US" dirty="0"/>
              <a:t> </a:t>
            </a:r>
            <a:r>
              <a:rPr lang="en-US" dirty="0" err="1"/>
              <a:t>huomioitu</a:t>
            </a:r>
            <a:r>
              <a:rPr lang="en-US" dirty="0"/>
              <a:t> </a:t>
            </a:r>
            <a:r>
              <a:rPr lang="en-US" dirty="0" err="1"/>
              <a:t>valtamerten</a:t>
            </a:r>
            <a:r>
              <a:rPr lang="en-US" dirty="0"/>
              <a:t> </a:t>
            </a:r>
            <a:r>
              <a:rPr lang="en-US" dirty="0" err="1"/>
              <a:t>ekologista</a:t>
            </a:r>
            <a:r>
              <a:rPr lang="en-US" dirty="0"/>
              <a:t> </a:t>
            </a:r>
            <a:r>
              <a:rPr lang="en-US" dirty="0" err="1"/>
              <a:t>tilannetta</a:t>
            </a:r>
            <a:r>
              <a:rPr lang="en-US" dirty="0"/>
              <a:t>. </a:t>
            </a:r>
            <a:r>
              <a:rPr lang="en-US" dirty="0" err="1"/>
              <a:t>Tällä</a:t>
            </a:r>
            <a:r>
              <a:rPr lang="en-US" dirty="0"/>
              <a:t> </a:t>
            </a:r>
            <a:r>
              <a:rPr lang="en-US" dirty="0" err="1"/>
              <a:t>hetkellä</a:t>
            </a:r>
            <a:r>
              <a:rPr lang="en-US" dirty="0"/>
              <a:t> </a:t>
            </a:r>
            <a:r>
              <a:rPr lang="en-US" dirty="0" err="1"/>
              <a:t>käytännössä</a:t>
            </a:r>
            <a:r>
              <a:rPr lang="en-US" dirty="0"/>
              <a:t> </a:t>
            </a:r>
            <a:r>
              <a:rPr lang="en-US" dirty="0" err="1"/>
              <a:t>kaikki</a:t>
            </a:r>
            <a:r>
              <a:rPr lang="en-US" dirty="0"/>
              <a:t> </a:t>
            </a:r>
            <a:r>
              <a:rPr lang="en-US" dirty="0" err="1"/>
              <a:t>merten</a:t>
            </a:r>
            <a:r>
              <a:rPr lang="en-US" dirty="0"/>
              <a:t> </a:t>
            </a:r>
            <a:r>
              <a:rPr lang="en-US" dirty="0" err="1"/>
              <a:t>kalakannat</a:t>
            </a:r>
            <a:r>
              <a:rPr lang="en-US" dirty="0"/>
              <a:t> </a:t>
            </a:r>
            <a:r>
              <a:rPr lang="en-US" dirty="0" err="1"/>
              <a:t>ovat</a:t>
            </a:r>
            <a:r>
              <a:rPr lang="en-US" dirty="0"/>
              <a:t> </a:t>
            </a:r>
            <a:r>
              <a:rPr lang="en-US" dirty="0" err="1"/>
              <a:t>maksimaalisesti</a:t>
            </a:r>
            <a:r>
              <a:rPr lang="en-US" dirty="0"/>
              <a:t> </a:t>
            </a:r>
            <a:r>
              <a:rPr lang="en-US" dirty="0" err="1"/>
              <a:t>hyödynnettyjä</a:t>
            </a:r>
            <a:r>
              <a:rPr lang="en-US" dirty="0"/>
              <a:t> tai </a:t>
            </a:r>
            <a:r>
              <a:rPr lang="en-US" dirty="0" err="1"/>
              <a:t>ylikalastettuja</a:t>
            </a:r>
            <a:r>
              <a:rPr lang="en-US" dirty="0"/>
              <a:t>, </a:t>
            </a:r>
            <a:r>
              <a:rPr lang="en-US" dirty="0" err="1"/>
              <a:t>eli</a:t>
            </a:r>
            <a:r>
              <a:rPr lang="en-US" dirty="0"/>
              <a:t> </a:t>
            </a:r>
            <a:r>
              <a:rPr lang="en-US" dirty="0" err="1"/>
              <a:t>kalakannat</a:t>
            </a:r>
            <a:r>
              <a:rPr lang="en-US" dirty="0"/>
              <a:t> </a:t>
            </a:r>
            <a:r>
              <a:rPr lang="en-US" dirty="0" err="1"/>
              <a:t>ovat</a:t>
            </a:r>
            <a:r>
              <a:rPr lang="en-US" dirty="0"/>
              <a:t> </a:t>
            </a:r>
            <a:r>
              <a:rPr lang="en-US" dirty="0" err="1"/>
              <a:t>huvenneet</a:t>
            </a:r>
            <a:r>
              <a:rPr lang="en-US" dirty="0"/>
              <a:t> </a:t>
            </a:r>
            <a:r>
              <a:rPr lang="en-US" dirty="0" err="1"/>
              <a:t>niin</a:t>
            </a:r>
            <a:r>
              <a:rPr lang="en-US" dirty="0"/>
              <a:t> </a:t>
            </a:r>
            <a:r>
              <a:rPr lang="en-US" dirty="0" err="1"/>
              <a:t>pieniksi</a:t>
            </a:r>
            <a:r>
              <a:rPr lang="en-US" dirty="0"/>
              <a:t>, </a:t>
            </a:r>
            <a:r>
              <a:rPr lang="en-US" dirty="0" err="1"/>
              <a:t>että</a:t>
            </a:r>
            <a:r>
              <a:rPr lang="en-US" dirty="0"/>
              <a:t> </a:t>
            </a:r>
            <a:r>
              <a:rPr lang="en-US" dirty="0" err="1"/>
              <a:t>eivät</a:t>
            </a:r>
            <a:r>
              <a:rPr lang="en-US" dirty="0"/>
              <a:t> </a:t>
            </a:r>
            <a:r>
              <a:rPr lang="en-US" dirty="0" err="1"/>
              <a:t>kykene</a:t>
            </a:r>
            <a:r>
              <a:rPr lang="en-US" dirty="0"/>
              <a:t> </a:t>
            </a:r>
            <a:r>
              <a:rPr lang="en-US" dirty="0" err="1"/>
              <a:t>lisääntymään</a:t>
            </a:r>
            <a:r>
              <a:rPr lang="en-US" dirty="0"/>
              <a:t> </a:t>
            </a:r>
            <a:r>
              <a:rPr lang="en-US" dirty="0" err="1"/>
              <a:t>kyllin</a:t>
            </a:r>
            <a:r>
              <a:rPr lang="en-US" dirty="0"/>
              <a:t> </a:t>
            </a:r>
            <a:r>
              <a:rPr lang="en-US" dirty="0" err="1"/>
              <a:t>nopeasti</a:t>
            </a:r>
            <a:r>
              <a:rPr lang="en-US" dirty="0"/>
              <a:t> </a:t>
            </a:r>
            <a:r>
              <a:rPr lang="en-US" dirty="0" err="1"/>
              <a:t>korvatakseen</a:t>
            </a:r>
            <a:r>
              <a:rPr lang="en-US" dirty="0"/>
              <a:t> </a:t>
            </a:r>
            <a:r>
              <a:rPr lang="en-US" dirty="0" err="1"/>
              <a:t>kalastuksen</a:t>
            </a:r>
            <a:r>
              <a:rPr lang="en-US" dirty="0"/>
              <a:t> </a:t>
            </a:r>
            <a:r>
              <a:rPr lang="en-US" dirty="0" err="1"/>
              <a:t>aiheuttamaa</a:t>
            </a:r>
            <a:r>
              <a:rPr lang="en-US" dirty="0"/>
              <a:t> </a:t>
            </a:r>
            <a:r>
              <a:rPr lang="en-US" dirty="0" err="1"/>
              <a:t>poistumaa</a:t>
            </a:r>
            <a:r>
              <a:rPr lang="en-US" dirty="0"/>
              <a:t>. </a:t>
            </a:r>
            <a:r>
              <a:rPr lang="en-US" dirty="0" err="1"/>
              <a:t>Nykyään</a:t>
            </a:r>
            <a:r>
              <a:rPr lang="en-US" dirty="0"/>
              <a:t> </a:t>
            </a:r>
            <a:r>
              <a:rPr lang="en-US" dirty="0" err="1"/>
              <a:t>suurempi</a:t>
            </a:r>
            <a:r>
              <a:rPr lang="en-US" dirty="0"/>
              <a:t> </a:t>
            </a:r>
            <a:r>
              <a:rPr lang="en-US" dirty="0" err="1"/>
              <a:t>osa</a:t>
            </a:r>
            <a:r>
              <a:rPr lang="en-US" dirty="0"/>
              <a:t> </a:t>
            </a:r>
            <a:r>
              <a:rPr lang="en-US" dirty="0" err="1"/>
              <a:t>kaloista</a:t>
            </a:r>
            <a:r>
              <a:rPr lang="en-US" dirty="0"/>
              <a:t> ja </a:t>
            </a:r>
            <a:r>
              <a:rPr lang="en-US" dirty="0" err="1"/>
              <a:t>muista</a:t>
            </a:r>
            <a:r>
              <a:rPr lang="en-US" dirty="0"/>
              <a:t> </a:t>
            </a:r>
            <a:r>
              <a:rPr lang="en-US" dirty="0" err="1"/>
              <a:t>merenelävistä</a:t>
            </a:r>
            <a:r>
              <a:rPr lang="en-US" dirty="0"/>
              <a:t> </a:t>
            </a:r>
            <a:r>
              <a:rPr lang="en-US" dirty="0" err="1"/>
              <a:t>tuleekin</a:t>
            </a:r>
            <a:r>
              <a:rPr lang="en-US" dirty="0"/>
              <a:t> </a:t>
            </a:r>
            <a:r>
              <a:rPr lang="en-US" dirty="0" err="1"/>
              <a:t>kasvatuslaituksilta</a:t>
            </a:r>
            <a:r>
              <a:rPr lang="en-US" dirty="0"/>
              <a:t> </a:t>
            </a:r>
            <a:r>
              <a:rPr lang="en-US" dirty="0" err="1"/>
              <a:t>kuin</a:t>
            </a:r>
            <a:r>
              <a:rPr lang="en-US" dirty="0"/>
              <a:t> </a:t>
            </a:r>
            <a:r>
              <a:rPr lang="en-US" dirty="0" err="1"/>
              <a:t>kalanpyydyksistä</a:t>
            </a:r>
            <a:r>
              <a:rPr lang="en-US" dirty="0"/>
              <a:t>.</a:t>
            </a:r>
          </a:p>
          <a:p>
            <a:pPr marL="0" indent="0">
              <a:buFont typeface="Arial,Sans-Serif"/>
              <a:buNone/>
            </a:pPr>
            <a:endParaRPr lang="en-US" dirty="0"/>
          </a:p>
          <a:p>
            <a:endParaRPr lang="en-US" dirty="0">
              <a:cs typeface="Calibri"/>
            </a:endParaRPr>
          </a:p>
        </p:txBody>
      </p:sp>
      <p:sp>
        <p:nvSpPr>
          <p:cNvPr id="4" name="Slide Number Placeholder 3"/>
          <p:cNvSpPr>
            <a:spLocks noGrp="1"/>
          </p:cNvSpPr>
          <p:nvPr>
            <p:ph type="sldNum" sz="quarter" idx="5"/>
          </p:nvPr>
        </p:nvSpPr>
        <p:spPr/>
        <p:txBody>
          <a:bodyPr/>
          <a:lstStyle/>
          <a:p>
            <a:fld id="{D44CFDBE-A849-194D-A9F3-12B7C16340B4}" type="slidenum">
              <a:rPr lang="fi-FI" smtClean="0"/>
              <a:t>8</a:t>
            </a:fld>
            <a:endParaRPr lang="fi-FI"/>
          </a:p>
        </p:txBody>
      </p:sp>
    </p:spTree>
    <p:extLst>
      <p:ext uri="{BB962C8B-B14F-4D97-AF65-F5344CB8AC3E}">
        <p14:creationId xmlns:p14="http://schemas.microsoft.com/office/powerpoint/2010/main" val="19182434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Kuten</a:t>
            </a:r>
            <a:r>
              <a:rPr lang="en-GB" dirty="0"/>
              <a:t> </a:t>
            </a:r>
            <a:r>
              <a:rPr lang="en-GB" dirty="0" err="1"/>
              <a:t>videon</a:t>
            </a:r>
            <a:r>
              <a:rPr lang="en-GB" dirty="0"/>
              <a:t> </a:t>
            </a:r>
            <a:r>
              <a:rPr lang="en-GB" dirty="0" err="1"/>
              <a:t>alussa</a:t>
            </a:r>
            <a:r>
              <a:rPr lang="en-GB" dirty="0"/>
              <a:t> </a:t>
            </a:r>
            <a:r>
              <a:rPr lang="en-GB" dirty="0" err="1"/>
              <a:t>todettiin</a:t>
            </a:r>
            <a:r>
              <a:rPr lang="en-GB" dirty="0"/>
              <a:t>, </a:t>
            </a:r>
            <a:r>
              <a:rPr lang="en-GB" dirty="0" err="1"/>
              <a:t>ihmisen</a:t>
            </a:r>
            <a:r>
              <a:rPr lang="en-GB" dirty="0"/>
              <a:t> </a:t>
            </a:r>
            <a:r>
              <a:rPr lang="en-GB" dirty="0" err="1"/>
              <a:t>hyvinvointi</a:t>
            </a:r>
            <a:r>
              <a:rPr lang="en-GB" dirty="0"/>
              <a:t> </a:t>
            </a:r>
            <a:r>
              <a:rPr lang="en-GB" dirty="0" err="1"/>
              <a:t>ja</a:t>
            </a:r>
            <a:r>
              <a:rPr lang="en-GB" dirty="0"/>
              <a:t> </a:t>
            </a:r>
            <a:r>
              <a:rPr lang="en-GB" dirty="0" err="1"/>
              <a:t>kulutuksen</a:t>
            </a:r>
            <a:r>
              <a:rPr lang="en-GB" dirty="0"/>
              <a:t> </a:t>
            </a:r>
            <a:r>
              <a:rPr lang="en-GB" dirty="0" err="1"/>
              <a:t>aiheuttama</a:t>
            </a:r>
            <a:r>
              <a:rPr lang="en-GB" dirty="0"/>
              <a:t> </a:t>
            </a:r>
            <a:r>
              <a:rPr lang="en-GB" dirty="0" err="1"/>
              <a:t>ekologinen</a:t>
            </a:r>
            <a:r>
              <a:rPr lang="en-GB" dirty="0"/>
              <a:t> </a:t>
            </a:r>
            <a:r>
              <a:rPr lang="en-GB" dirty="0" err="1"/>
              <a:t>kuormitus</a:t>
            </a:r>
            <a:r>
              <a:rPr lang="en-GB" dirty="0"/>
              <a:t> </a:t>
            </a:r>
            <a:r>
              <a:rPr lang="en-GB" dirty="0" err="1"/>
              <a:t>ovat</a:t>
            </a:r>
            <a:r>
              <a:rPr lang="en-GB" dirty="0"/>
              <a:t> </a:t>
            </a:r>
            <a:r>
              <a:rPr lang="en-GB" dirty="0" err="1"/>
              <a:t>jakautuneet</a:t>
            </a:r>
            <a:r>
              <a:rPr lang="en-GB" dirty="0"/>
              <a:t> </a:t>
            </a:r>
            <a:r>
              <a:rPr lang="en-GB" dirty="0" err="1"/>
              <a:t>epätasaisesti</a:t>
            </a:r>
            <a:r>
              <a:rPr lang="en-GB" dirty="0"/>
              <a:t> </a:t>
            </a:r>
            <a:r>
              <a:rPr lang="en-GB" dirty="0" err="1"/>
              <a:t>maailmassa</a:t>
            </a:r>
            <a:r>
              <a:rPr lang="en-GB" dirty="0"/>
              <a:t>. </a:t>
            </a:r>
          </a:p>
          <a:p>
            <a:endParaRPr lang="en-GB" dirty="0"/>
          </a:p>
          <a:p>
            <a:r>
              <a:rPr lang="en-GB" dirty="0" err="1"/>
              <a:t>Maakohtaiset</a:t>
            </a:r>
            <a:r>
              <a:rPr lang="en-GB" dirty="0"/>
              <a:t> </a:t>
            </a:r>
            <a:r>
              <a:rPr lang="en-GB" dirty="0" err="1"/>
              <a:t>donitsit</a:t>
            </a:r>
            <a:r>
              <a:rPr lang="en-GB" dirty="0"/>
              <a:t> </a:t>
            </a:r>
            <a:r>
              <a:rPr lang="en-GB" dirty="0" err="1"/>
              <a:t>ovat</a:t>
            </a:r>
            <a:r>
              <a:rPr lang="en-GB" dirty="0"/>
              <a:t> </a:t>
            </a:r>
            <a:r>
              <a:rPr lang="en-GB" dirty="0" err="1"/>
              <a:t>erinomaisia</a:t>
            </a:r>
            <a:r>
              <a:rPr lang="en-GB" dirty="0"/>
              <a:t> </a:t>
            </a:r>
            <a:r>
              <a:rPr lang="en-GB" dirty="0" err="1"/>
              <a:t>tyäkaluja</a:t>
            </a:r>
            <a:r>
              <a:rPr lang="en-GB" dirty="0"/>
              <a:t> </a:t>
            </a:r>
            <a:r>
              <a:rPr lang="en-GB" dirty="0" err="1"/>
              <a:t>hahmottaamaan</a:t>
            </a:r>
            <a:r>
              <a:rPr lang="en-GB" dirty="0"/>
              <a:t> </a:t>
            </a:r>
            <a:r>
              <a:rPr lang="en-GB" dirty="0" err="1"/>
              <a:t>eri</a:t>
            </a:r>
            <a:r>
              <a:rPr lang="en-GB" dirty="0"/>
              <a:t> </a:t>
            </a:r>
            <a:r>
              <a:rPr lang="en-GB" dirty="0" err="1"/>
              <a:t>maanosien</a:t>
            </a:r>
            <a:r>
              <a:rPr lang="en-GB" dirty="0"/>
              <a:t> </a:t>
            </a:r>
            <a:r>
              <a:rPr lang="en-GB" dirty="0" err="1"/>
              <a:t>erilaisia</a:t>
            </a:r>
            <a:r>
              <a:rPr lang="en-GB" dirty="0"/>
              <a:t> </a:t>
            </a:r>
            <a:r>
              <a:rPr lang="en-GB" dirty="0" err="1"/>
              <a:t>haasteita</a:t>
            </a:r>
            <a:r>
              <a:rPr lang="en-GB" dirty="0"/>
              <a:t>. </a:t>
            </a:r>
            <a:br>
              <a:rPr lang="en-GB" dirty="0">
                <a:cs typeface="+mn-lt"/>
              </a:rPr>
            </a:br>
            <a:br>
              <a:rPr lang="en-GB" dirty="0">
                <a:cs typeface="+mn-lt"/>
              </a:rPr>
            </a:br>
            <a:r>
              <a:rPr lang="en-GB" dirty="0" err="1"/>
              <a:t>Tansania</a:t>
            </a:r>
            <a:r>
              <a:rPr lang="en-GB" dirty="0"/>
              <a:t> on </a:t>
            </a:r>
            <a:r>
              <a:rPr lang="en-GB" dirty="0" err="1"/>
              <a:t>yksi</a:t>
            </a:r>
            <a:r>
              <a:rPr lang="en-GB" dirty="0"/>
              <a:t> Saharan </a:t>
            </a:r>
            <a:r>
              <a:rPr lang="en-GB" dirty="0" err="1"/>
              <a:t>eteläpuolisen</a:t>
            </a:r>
            <a:r>
              <a:rPr lang="en-GB" dirty="0"/>
              <a:t> Afrikan </a:t>
            </a:r>
            <a:r>
              <a:rPr lang="en-GB" dirty="0" err="1"/>
              <a:t>maista</a:t>
            </a:r>
            <a:r>
              <a:rPr lang="en-GB" dirty="0"/>
              <a:t>, </a:t>
            </a:r>
            <a:r>
              <a:rPr lang="en-GB" dirty="0" err="1"/>
              <a:t>jonne</a:t>
            </a:r>
            <a:r>
              <a:rPr lang="en-GB" dirty="0"/>
              <a:t> </a:t>
            </a:r>
            <a:r>
              <a:rPr lang="en-GB" dirty="0" err="1"/>
              <a:t>sosiaalisen</a:t>
            </a:r>
            <a:r>
              <a:rPr lang="en-GB" dirty="0"/>
              <a:t> </a:t>
            </a:r>
            <a:r>
              <a:rPr lang="en-GB" dirty="0" err="1"/>
              <a:t>perustan</a:t>
            </a:r>
            <a:r>
              <a:rPr lang="en-GB" dirty="0"/>
              <a:t> </a:t>
            </a:r>
            <a:r>
              <a:rPr lang="en-GB" dirty="0" err="1"/>
              <a:t>ongelmat</a:t>
            </a:r>
            <a:r>
              <a:rPr lang="en-GB" dirty="0"/>
              <a:t> </a:t>
            </a:r>
            <a:r>
              <a:rPr lang="en-GB" dirty="0" err="1"/>
              <a:t>ovat</a:t>
            </a:r>
            <a:r>
              <a:rPr lang="en-GB" dirty="0"/>
              <a:t> </a:t>
            </a:r>
            <a:r>
              <a:rPr lang="en-GB" dirty="0" err="1"/>
              <a:t>nykyaikana</a:t>
            </a:r>
            <a:r>
              <a:rPr lang="en-GB" dirty="0"/>
              <a:t> </a:t>
            </a:r>
            <a:r>
              <a:rPr lang="en-GB" dirty="0" err="1"/>
              <a:t>paljolti</a:t>
            </a:r>
            <a:r>
              <a:rPr lang="en-GB" dirty="0"/>
              <a:t> </a:t>
            </a:r>
            <a:r>
              <a:rPr lang="en-GB" dirty="0" err="1"/>
              <a:t>keskittyneet</a:t>
            </a:r>
            <a:r>
              <a:rPr lang="en-GB" dirty="0"/>
              <a:t>. </a:t>
            </a:r>
            <a:r>
              <a:rPr lang="en-GB" dirty="0" err="1"/>
              <a:t>Kuten</a:t>
            </a:r>
            <a:r>
              <a:rPr lang="en-GB" dirty="0"/>
              <a:t> </a:t>
            </a:r>
            <a:r>
              <a:rPr lang="en-GB" dirty="0" err="1"/>
              <a:t>Tansanian</a:t>
            </a:r>
            <a:r>
              <a:rPr lang="en-GB" dirty="0"/>
              <a:t> </a:t>
            </a:r>
            <a:r>
              <a:rPr lang="en-GB" dirty="0" err="1"/>
              <a:t>donitsista</a:t>
            </a:r>
            <a:r>
              <a:rPr lang="en-GB" dirty="0"/>
              <a:t> </a:t>
            </a:r>
            <a:r>
              <a:rPr lang="en-GB" dirty="0" err="1"/>
              <a:t>näkyy</a:t>
            </a:r>
            <a:r>
              <a:rPr lang="en-GB" dirty="0"/>
              <a:t>, </a:t>
            </a:r>
            <a:r>
              <a:rPr lang="en-GB" dirty="0" err="1"/>
              <a:t>siellä</a:t>
            </a:r>
            <a:r>
              <a:rPr lang="en-GB" dirty="0"/>
              <a:t> on </a:t>
            </a:r>
            <a:r>
              <a:rPr lang="en-GB" dirty="0" err="1"/>
              <a:t>erittäin</a:t>
            </a:r>
            <a:r>
              <a:rPr lang="en-GB" dirty="0"/>
              <a:t> </a:t>
            </a:r>
            <a:r>
              <a:rPr lang="en-GB" dirty="0" err="1"/>
              <a:t>suuria</a:t>
            </a:r>
            <a:r>
              <a:rPr lang="en-GB" dirty="0"/>
              <a:t> </a:t>
            </a:r>
            <a:r>
              <a:rPr lang="en-GB" dirty="0" err="1"/>
              <a:t>puuteita</a:t>
            </a:r>
            <a:r>
              <a:rPr lang="en-GB" dirty="0"/>
              <a:t> </a:t>
            </a:r>
            <a:r>
              <a:rPr lang="en-GB" dirty="0" err="1"/>
              <a:t>liittyen</a:t>
            </a:r>
            <a:r>
              <a:rPr lang="en-GB" dirty="0"/>
              <a:t> </a:t>
            </a:r>
            <a:r>
              <a:rPr lang="en-GB" dirty="0" err="1"/>
              <a:t>muun</a:t>
            </a:r>
            <a:r>
              <a:rPr lang="en-GB" dirty="0"/>
              <a:t> </a:t>
            </a:r>
            <a:r>
              <a:rPr lang="en-GB" dirty="0" err="1"/>
              <a:t>muassa</a:t>
            </a:r>
            <a:r>
              <a:rPr lang="en-GB" dirty="0"/>
              <a:t> </a:t>
            </a:r>
            <a:r>
              <a:rPr lang="en-GB" dirty="0" err="1"/>
              <a:t>ravitsemukseen</a:t>
            </a:r>
            <a:r>
              <a:rPr lang="en-GB" dirty="0"/>
              <a:t>, </a:t>
            </a:r>
            <a:r>
              <a:rPr lang="en-GB" dirty="0" err="1"/>
              <a:t>sanitaatioon</a:t>
            </a:r>
            <a:r>
              <a:rPr lang="en-GB" dirty="0"/>
              <a:t> </a:t>
            </a:r>
            <a:r>
              <a:rPr lang="en-GB" dirty="0" err="1"/>
              <a:t>ja</a:t>
            </a:r>
            <a:r>
              <a:rPr lang="en-GB" dirty="0"/>
              <a:t> </a:t>
            </a:r>
            <a:r>
              <a:rPr lang="en-GB" dirty="0" err="1"/>
              <a:t>koulutukseen</a:t>
            </a:r>
            <a:r>
              <a:rPr lang="en-GB" dirty="0"/>
              <a:t>.  </a:t>
            </a:r>
            <a:r>
              <a:rPr lang="en-GB" dirty="0" err="1"/>
              <a:t>Toisaalta</a:t>
            </a:r>
            <a:r>
              <a:rPr lang="en-GB" dirty="0"/>
              <a:t>, </a:t>
            </a:r>
            <a:r>
              <a:rPr lang="en-GB" dirty="0" err="1"/>
              <a:t>jos</a:t>
            </a:r>
            <a:r>
              <a:rPr lang="en-GB" dirty="0"/>
              <a:t> </a:t>
            </a:r>
            <a:r>
              <a:rPr lang="en-GB" dirty="0" err="1"/>
              <a:t>kaikki</a:t>
            </a:r>
            <a:r>
              <a:rPr lang="en-GB" dirty="0"/>
              <a:t> mailman </a:t>
            </a:r>
            <a:r>
              <a:rPr lang="en-GB" dirty="0" err="1"/>
              <a:t>ihmiset</a:t>
            </a:r>
            <a:r>
              <a:rPr lang="en-GB" dirty="0"/>
              <a:t> </a:t>
            </a:r>
            <a:r>
              <a:rPr lang="en-GB" dirty="0" err="1"/>
              <a:t>kuluttaisivat</a:t>
            </a:r>
            <a:r>
              <a:rPr lang="en-GB" dirty="0"/>
              <a:t> </a:t>
            </a:r>
            <a:r>
              <a:rPr lang="en-GB" dirty="0" err="1"/>
              <a:t>yhtä</a:t>
            </a:r>
            <a:r>
              <a:rPr lang="en-GB" dirty="0"/>
              <a:t> </a:t>
            </a:r>
            <a:r>
              <a:rPr lang="en-GB" dirty="0" err="1"/>
              <a:t>vähän</a:t>
            </a:r>
            <a:r>
              <a:rPr lang="en-GB" dirty="0"/>
              <a:t> </a:t>
            </a:r>
            <a:r>
              <a:rPr lang="en-GB" dirty="0" err="1"/>
              <a:t>kuin</a:t>
            </a:r>
            <a:r>
              <a:rPr lang="en-GB" dirty="0"/>
              <a:t> </a:t>
            </a:r>
            <a:r>
              <a:rPr lang="en-GB" dirty="0" err="1"/>
              <a:t>keskiverto</a:t>
            </a:r>
            <a:r>
              <a:rPr lang="en-GB" dirty="0"/>
              <a:t> </a:t>
            </a:r>
            <a:r>
              <a:rPr lang="en-GB" dirty="0" err="1"/>
              <a:t>tansanialainen</a:t>
            </a:r>
            <a:r>
              <a:rPr lang="en-GB" dirty="0"/>
              <a:t>, </a:t>
            </a:r>
            <a:r>
              <a:rPr lang="en-GB" dirty="0" err="1"/>
              <a:t>eivät</a:t>
            </a:r>
            <a:r>
              <a:rPr lang="en-GB" dirty="0"/>
              <a:t> </a:t>
            </a:r>
            <a:r>
              <a:rPr lang="en-GB" dirty="0" err="1"/>
              <a:t>esimerkiksi</a:t>
            </a:r>
            <a:r>
              <a:rPr lang="en-GB" dirty="0"/>
              <a:t> </a:t>
            </a:r>
            <a:r>
              <a:rPr lang="en-GB" dirty="0" err="1"/>
              <a:t>ilmastonmuutos</a:t>
            </a:r>
            <a:r>
              <a:rPr lang="en-GB" dirty="0"/>
              <a:t> tai </a:t>
            </a:r>
            <a:r>
              <a:rPr lang="en-GB" dirty="0" err="1"/>
              <a:t>vesistöjen</a:t>
            </a:r>
            <a:r>
              <a:rPr lang="en-GB" dirty="0"/>
              <a:t> </a:t>
            </a:r>
            <a:r>
              <a:rPr lang="en-GB" dirty="0" err="1"/>
              <a:t>rehevöityminen</a:t>
            </a:r>
            <a:r>
              <a:rPr lang="en-GB" dirty="0"/>
              <a:t> </a:t>
            </a:r>
            <a:r>
              <a:rPr lang="en-GB" dirty="0" err="1"/>
              <a:t>olisi</a:t>
            </a:r>
            <a:r>
              <a:rPr lang="en-GB" dirty="0"/>
              <a:t> </a:t>
            </a:r>
            <a:r>
              <a:rPr lang="en-GB" dirty="0" err="1"/>
              <a:t>minkäänlaisia</a:t>
            </a:r>
            <a:r>
              <a:rPr lang="en-GB" dirty="0"/>
              <a:t> </a:t>
            </a:r>
            <a:r>
              <a:rPr lang="en-GB" dirty="0" err="1"/>
              <a:t>ongelmia</a:t>
            </a:r>
            <a:r>
              <a:rPr lang="en-GB" dirty="0"/>
              <a:t>.</a:t>
            </a:r>
          </a:p>
          <a:p>
            <a:endParaRPr lang="en-GB" dirty="0"/>
          </a:p>
        </p:txBody>
      </p:sp>
      <p:sp>
        <p:nvSpPr>
          <p:cNvPr id="4" name="Slide Number Placeholder 3"/>
          <p:cNvSpPr>
            <a:spLocks noGrp="1"/>
          </p:cNvSpPr>
          <p:nvPr>
            <p:ph type="sldNum" sz="quarter" idx="5"/>
          </p:nvPr>
        </p:nvSpPr>
        <p:spPr/>
        <p:txBody>
          <a:bodyPr/>
          <a:lstStyle/>
          <a:p>
            <a:fld id="{D44CFDBE-A849-194D-A9F3-12B7C16340B4}" type="slidenum">
              <a:rPr lang="fi-FI" smtClean="0"/>
              <a:t>9</a:t>
            </a:fld>
            <a:endParaRPr lang="fi-FI"/>
          </a:p>
        </p:txBody>
      </p:sp>
    </p:spTree>
    <p:extLst>
      <p:ext uri="{BB962C8B-B14F-4D97-AF65-F5344CB8AC3E}">
        <p14:creationId xmlns:p14="http://schemas.microsoft.com/office/powerpoint/2010/main" val="419674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Jos </a:t>
            </a:r>
            <a:r>
              <a:rPr lang="en-GB" dirty="0" err="1"/>
              <a:t>tähän</a:t>
            </a:r>
            <a:r>
              <a:rPr lang="en-GB" dirty="0"/>
              <a:t> </a:t>
            </a:r>
            <a:r>
              <a:rPr lang="en-GB" dirty="0" err="1"/>
              <a:t>rinnalle</a:t>
            </a:r>
            <a:r>
              <a:rPr lang="en-GB" dirty="0"/>
              <a:t> </a:t>
            </a:r>
            <a:r>
              <a:rPr lang="en-GB" dirty="0" err="1"/>
              <a:t>sitten</a:t>
            </a:r>
            <a:r>
              <a:rPr lang="en-GB" dirty="0"/>
              <a:t> </a:t>
            </a:r>
            <a:r>
              <a:rPr lang="en-GB" dirty="0" err="1"/>
              <a:t>otetaan</a:t>
            </a:r>
            <a:r>
              <a:rPr lang="en-GB" dirty="0"/>
              <a:t> </a:t>
            </a:r>
            <a:r>
              <a:rPr lang="en-GB" dirty="0" err="1"/>
              <a:t>Suomen</a:t>
            </a:r>
            <a:r>
              <a:rPr lang="en-GB" dirty="0"/>
              <a:t> </a:t>
            </a:r>
            <a:r>
              <a:rPr lang="en-GB" dirty="0" err="1"/>
              <a:t>maadonitsi</a:t>
            </a:r>
            <a:r>
              <a:rPr lang="en-GB" dirty="0"/>
              <a:t>, </a:t>
            </a:r>
            <a:r>
              <a:rPr lang="en-GB" dirty="0" err="1"/>
              <a:t>niin</a:t>
            </a:r>
            <a:r>
              <a:rPr lang="en-GB" dirty="0"/>
              <a:t> </a:t>
            </a:r>
            <a:r>
              <a:rPr lang="en-GB" dirty="0" err="1"/>
              <a:t>kuvio</a:t>
            </a:r>
            <a:r>
              <a:rPr lang="en-GB" dirty="0"/>
              <a:t> </a:t>
            </a:r>
            <a:r>
              <a:rPr lang="en-GB" dirty="0" err="1"/>
              <a:t>näyttää</a:t>
            </a:r>
            <a:r>
              <a:rPr lang="en-GB" dirty="0"/>
              <a:t> </a:t>
            </a:r>
            <a:r>
              <a:rPr lang="en-GB" dirty="0" err="1"/>
              <a:t>hyvin</a:t>
            </a:r>
            <a:r>
              <a:rPr lang="en-GB" dirty="0"/>
              <a:t> </a:t>
            </a:r>
            <a:r>
              <a:rPr lang="en-GB" dirty="0" err="1"/>
              <a:t>erilaiselta</a:t>
            </a:r>
            <a:r>
              <a:rPr lang="en-GB" dirty="0"/>
              <a:t>. </a:t>
            </a:r>
            <a:r>
              <a:rPr lang="en-GB" dirty="0" err="1"/>
              <a:t>Suomessa</a:t>
            </a:r>
            <a:r>
              <a:rPr lang="en-GB" dirty="0"/>
              <a:t> </a:t>
            </a:r>
            <a:r>
              <a:rPr lang="en-GB" dirty="0" err="1"/>
              <a:t>tyytyväisyys</a:t>
            </a:r>
            <a:r>
              <a:rPr lang="en-GB" dirty="0"/>
              <a:t> </a:t>
            </a:r>
            <a:r>
              <a:rPr lang="en-GB" dirty="0" err="1"/>
              <a:t>elämänlaatuun</a:t>
            </a:r>
            <a:r>
              <a:rPr lang="en-GB" dirty="0"/>
              <a:t> on </a:t>
            </a:r>
            <a:r>
              <a:rPr lang="en-GB" dirty="0" err="1"/>
              <a:t>ollut</a:t>
            </a:r>
            <a:r>
              <a:rPr lang="en-GB" dirty="0"/>
              <a:t> </a:t>
            </a:r>
            <a:r>
              <a:rPr lang="en-GB" dirty="0" err="1"/>
              <a:t>vuosia</a:t>
            </a:r>
            <a:r>
              <a:rPr lang="en-GB" dirty="0"/>
              <a:t> mailman </a:t>
            </a:r>
            <a:r>
              <a:rPr lang="en-GB" dirty="0" err="1"/>
              <a:t>parasta</a:t>
            </a:r>
            <a:r>
              <a:rPr lang="en-GB" dirty="0"/>
              <a:t>, </a:t>
            </a:r>
            <a:r>
              <a:rPr lang="en-GB" dirty="0" err="1"/>
              <a:t>mutta</a:t>
            </a:r>
            <a:r>
              <a:rPr lang="en-GB" dirty="0"/>
              <a:t> </a:t>
            </a:r>
            <a:r>
              <a:rPr lang="en-GB" dirty="0" err="1"/>
              <a:t>jos</a:t>
            </a:r>
            <a:r>
              <a:rPr lang="en-GB" dirty="0"/>
              <a:t> </a:t>
            </a:r>
            <a:r>
              <a:rPr lang="en-GB" dirty="0" err="1"/>
              <a:t>jokainen</a:t>
            </a:r>
            <a:r>
              <a:rPr lang="en-GB" dirty="0"/>
              <a:t> </a:t>
            </a:r>
            <a:r>
              <a:rPr lang="en-GB" dirty="0" err="1"/>
              <a:t>ihminen</a:t>
            </a:r>
            <a:r>
              <a:rPr lang="en-GB" dirty="0"/>
              <a:t> </a:t>
            </a:r>
            <a:r>
              <a:rPr lang="en-GB" dirty="0" err="1"/>
              <a:t>kuluttaisi</a:t>
            </a:r>
            <a:r>
              <a:rPr lang="en-GB" dirty="0"/>
              <a:t> </a:t>
            </a:r>
            <a:r>
              <a:rPr lang="en-GB" dirty="0" err="1"/>
              <a:t>kuten</a:t>
            </a:r>
            <a:r>
              <a:rPr lang="en-GB" dirty="0"/>
              <a:t> </a:t>
            </a:r>
            <a:r>
              <a:rPr lang="en-GB" dirty="0" err="1"/>
              <a:t>keskiverto</a:t>
            </a:r>
            <a:r>
              <a:rPr lang="en-GB" dirty="0"/>
              <a:t> </a:t>
            </a:r>
            <a:r>
              <a:rPr lang="en-GB" dirty="0" err="1"/>
              <a:t>suomalainen</a:t>
            </a:r>
            <a:r>
              <a:rPr lang="en-GB" dirty="0"/>
              <a:t>, </a:t>
            </a:r>
            <a:r>
              <a:rPr lang="en-GB" dirty="0" err="1"/>
              <a:t>tarvittaisiin</a:t>
            </a:r>
            <a:r>
              <a:rPr lang="en-GB" dirty="0"/>
              <a:t> </a:t>
            </a:r>
            <a:r>
              <a:rPr lang="en-GB" dirty="0" err="1"/>
              <a:t>neljä</a:t>
            </a:r>
            <a:r>
              <a:rPr lang="en-GB" dirty="0"/>
              <a:t> </a:t>
            </a:r>
            <a:r>
              <a:rPr lang="en-GB" dirty="0" err="1"/>
              <a:t>maapalloa</a:t>
            </a:r>
            <a:r>
              <a:rPr lang="en-GB" dirty="0"/>
              <a:t> </a:t>
            </a:r>
            <a:r>
              <a:rPr lang="en-GB" dirty="0" err="1"/>
              <a:t>pysyäksemme</a:t>
            </a:r>
            <a:r>
              <a:rPr lang="en-GB" dirty="0"/>
              <a:t> </a:t>
            </a:r>
            <a:r>
              <a:rPr lang="en-GB" dirty="0" err="1"/>
              <a:t>ekologisen</a:t>
            </a:r>
            <a:r>
              <a:rPr lang="en-GB" dirty="0"/>
              <a:t> </a:t>
            </a:r>
            <a:r>
              <a:rPr lang="en-GB" dirty="0" err="1"/>
              <a:t>katon</a:t>
            </a:r>
            <a:r>
              <a:rPr lang="en-GB" dirty="0"/>
              <a:t> </a:t>
            </a:r>
            <a:r>
              <a:rPr lang="en-GB" dirty="0" err="1"/>
              <a:t>rajoissa</a:t>
            </a:r>
            <a:r>
              <a:rPr lang="en-GB" dirty="0"/>
              <a:t>.</a:t>
            </a:r>
            <a:endParaRPr lang="en-US" dirty="0"/>
          </a:p>
          <a:p>
            <a:endParaRPr lang="en-GB" dirty="0"/>
          </a:p>
          <a:p>
            <a:r>
              <a:rPr lang="en-GB" dirty="0" err="1"/>
              <a:t>Tällä</a:t>
            </a:r>
            <a:r>
              <a:rPr lang="en-GB" dirty="0"/>
              <a:t> </a:t>
            </a:r>
            <a:r>
              <a:rPr lang="en-GB" dirty="0" err="1"/>
              <a:t>videolla</a:t>
            </a:r>
            <a:r>
              <a:rPr lang="en-GB" dirty="0"/>
              <a:t> </a:t>
            </a:r>
            <a:r>
              <a:rPr lang="en-GB" dirty="0" err="1"/>
              <a:t>olemme</a:t>
            </a:r>
            <a:r>
              <a:rPr lang="en-GB" dirty="0"/>
              <a:t> </a:t>
            </a:r>
            <a:r>
              <a:rPr lang="en-GB" dirty="0" err="1"/>
              <a:t>tutustuneet</a:t>
            </a:r>
            <a:r>
              <a:rPr lang="en-GB" dirty="0"/>
              <a:t> </a:t>
            </a:r>
            <a:r>
              <a:rPr lang="en-GB" dirty="0" err="1"/>
              <a:t>donitsitalouden</a:t>
            </a:r>
            <a:r>
              <a:rPr lang="en-GB" dirty="0"/>
              <a:t> </a:t>
            </a:r>
            <a:r>
              <a:rPr lang="en-GB" dirty="0" err="1"/>
              <a:t>käsitteeseen</a:t>
            </a:r>
            <a:r>
              <a:rPr lang="en-GB" dirty="0"/>
              <a:t> </a:t>
            </a:r>
            <a:r>
              <a:rPr lang="en-GB" dirty="0" err="1"/>
              <a:t>ja</a:t>
            </a:r>
            <a:r>
              <a:rPr lang="en-GB" dirty="0"/>
              <a:t> </a:t>
            </a:r>
            <a:r>
              <a:rPr lang="en-GB" dirty="0" err="1"/>
              <a:t>maapallon</a:t>
            </a:r>
            <a:r>
              <a:rPr lang="en-GB" dirty="0"/>
              <a:t> </a:t>
            </a:r>
            <a:r>
              <a:rPr lang="en-GB" dirty="0" err="1"/>
              <a:t>ekologiseen</a:t>
            </a:r>
            <a:r>
              <a:rPr lang="en-GB" dirty="0"/>
              <a:t> </a:t>
            </a:r>
            <a:r>
              <a:rPr lang="en-GB" dirty="0" err="1"/>
              <a:t>kantokykyyn</a:t>
            </a:r>
            <a:r>
              <a:rPr lang="en-GB" dirty="0"/>
              <a:t>, </a:t>
            </a:r>
            <a:r>
              <a:rPr lang="en-GB" dirty="0" err="1"/>
              <a:t>joka</a:t>
            </a:r>
            <a:r>
              <a:rPr lang="en-GB" dirty="0"/>
              <a:t> on </a:t>
            </a:r>
            <a:r>
              <a:rPr lang="en-GB" dirty="0" err="1"/>
              <a:t>monille</a:t>
            </a:r>
            <a:r>
              <a:rPr lang="en-GB" dirty="0"/>
              <a:t> </a:t>
            </a:r>
            <a:r>
              <a:rPr lang="en-GB" dirty="0" err="1"/>
              <a:t>tavoin</a:t>
            </a:r>
            <a:r>
              <a:rPr lang="en-GB" dirty="0"/>
              <a:t> </a:t>
            </a:r>
            <a:r>
              <a:rPr lang="en-GB" dirty="0" err="1"/>
              <a:t>ylitetty</a:t>
            </a:r>
            <a:r>
              <a:rPr lang="en-GB" dirty="0"/>
              <a:t>. </a:t>
            </a:r>
            <a:r>
              <a:rPr lang="en-GB" dirty="0" err="1"/>
              <a:t>Nopeat</a:t>
            </a:r>
            <a:r>
              <a:rPr lang="en-GB" dirty="0"/>
              <a:t> </a:t>
            </a:r>
            <a:r>
              <a:rPr lang="en-GB" dirty="0" err="1"/>
              <a:t>toimet</a:t>
            </a:r>
            <a:r>
              <a:rPr lang="en-GB" dirty="0"/>
              <a:t> </a:t>
            </a:r>
            <a:r>
              <a:rPr lang="en-GB" dirty="0" err="1"/>
              <a:t>palauttaa</a:t>
            </a:r>
            <a:r>
              <a:rPr lang="en-GB" dirty="0"/>
              <a:t> </a:t>
            </a:r>
            <a:r>
              <a:rPr lang="en-GB" dirty="0" err="1"/>
              <a:t>toiminta</a:t>
            </a:r>
            <a:r>
              <a:rPr lang="en-GB" dirty="0"/>
              <a:t> </a:t>
            </a:r>
            <a:r>
              <a:rPr lang="en-GB" dirty="0" err="1"/>
              <a:t>planeetan</a:t>
            </a:r>
            <a:r>
              <a:rPr lang="en-GB" dirty="0"/>
              <a:t> </a:t>
            </a:r>
            <a:r>
              <a:rPr lang="en-GB" dirty="0" err="1"/>
              <a:t>ekologisen</a:t>
            </a:r>
            <a:r>
              <a:rPr lang="en-GB" dirty="0"/>
              <a:t> </a:t>
            </a:r>
            <a:r>
              <a:rPr lang="en-GB" dirty="0" err="1"/>
              <a:t>kantokyvyn</a:t>
            </a:r>
            <a:r>
              <a:rPr lang="en-GB" dirty="0"/>
              <a:t> </a:t>
            </a:r>
            <a:r>
              <a:rPr lang="en-GB" dirty="0" err="1"/>
              <a:t>rajoihin</a:t>
            </a:r>
            <a:r>
              <a:rPr lang="en-GB" dirty="0"/>
              <a:t> </a:t>
            </a:r>
            <a:r>
              <a:rPr lang="en-GB" dirty="0" err="1"/>
              <a:t>ovat</a:t>
            </a:r>
            <a:r>
              <a:rPr lang="en-GB" dirty="0"/>
              <a:t> </a:t>
            </a:r>
            <a:r>
              <a:rPr lang="en-GB" dirty="0" err="1"/>
              <a:t>välttämättömiä</a:t>
            </a:r>
            <a:r>
              <a:rPr lang="en-GB" dirty="0"/>
              <a:t> </a:t>
            </a:r>
            <a:r>
              <a:rPr lang="en-GB" dirty="0" err="1"/>
              <a:t>tulevaisuuden</a:t>
            </a:r>
            <a:r>
              <a:rPr lang="en-GB" dirty="0"/>
              <a:t> </a:t>
            </a:r>
            <a:r>
              <a:rPr lang="en-GB" dirty="0" err="1"/>
              <a:t>turvaamiseksi</a:t>
            </a:r>
            <a:r>
              <a:rPr lang="en-GB" dirty="0"/>
              <a:t>. </a:t>
            </a:r>
            <a:r>
              <a:rPr lang="en-GB" dirty="0" err="1"/>
              <a:t>Tähän</a:t>
            </a:r>
            <a:r>
              <a:rPr lang="en-GB" dirty="0"/>
              <a:t> </a:t>
            </a:r>
            <a:r>
              <a:rPr lang="en-GB" dirty="0" err="1"/>
              <a:t>tarvitaan</a:t>
            </a:r>
            <a:r>
              <a:rPr lang="en-GB" dirty="0"/>
              <a:t> </a:t>
            </a:r>
            <a:r>
              <a:rPr lang="en-GB" dirty="0" err="1"/>
              <a:t>erityisesti</a:t>
            </a:r>
            <a:r>
              <a:rPr lang="en-GB" dirty="0"/>
              <a:t> </a:t>
            </a:r>
            <a:r>
              <a:rPr lang="en-GB" dirty="0" err="1"/>
              <a:t>vauraiden</a:t>
            </a:r>
            <a:r>
              <a:rPr lang="en-GB" dirty="0"/>
              <a:t> maiden </a:t>
            </a:r>
            <a:r>
              <a:rPr lang="en-GB" dirty="0" err="1"/>
              <a:t>kuten</a:t>
            </a:r>
            <a:r>
              <a:rPr lang="en-GB" dirty="0"/>
              <a:t> </a:t>
            </a:r>
            <a:r>
              <a:rPr lang="en-GB" dirty="0" err="1"/>
              <a:t>Suomen</a:t>
            </a:r>
            <a:r>
              <a:rPr lang="en-GB" dirty="0"/>
              <a:t> </a:t>
            </a:r>
            <a:r>
              <a:rPr lang="en-GB" dirty="0" err="1"/>
              <a:t>panosta</a:t>
            </a:r>
            <a:r>
              <a:rPr lang="en-GB" dirty="0"/>
              <a:t>.</a:t>
            </a:r>
            <a:endParaRPr lang="en-GB" dirty="0">
              <a:ea typeface="Calibri"/>
              <a:cs typeface="Calibri"/>
            </a:endParaRPr>
          </a:p>
        </p:txBody>
      </p:sp>
      <p:sp>
        <p:nvSpPr>
          <p:cNvPr id="4" name="Slide Number Placeholder 3"/>
          <p:cNvSpPr>
            <a:spLocks noGrp="1"/>
          </p:cNvSpPr>
          <p:nvPr>
            <p:ph type="sldNum" sz="quarter" idx="5"/>
          </p:nvPr>
        </p:nvSpPr>
        <p:spPr/>
        <p:txBody>
          <a:bodyPr/>
          <a:lstStyle/>
          <a:p>
            <a:fld id="{D44CFDBE-A849-194D-A9F3-12B7C16340B4}" type="slidenum">
              <a:rPr lang="fi-FI" smtClean="0"/>
              <a:t>10</a:t>
            </a:fld>
            <a:endParaRPr lang="fi-FI"/>
          </a:p>
        </p:txBody>
      </p:sp>
    </p:spTree>
    <p:extLst>
      <p:ext uri="{BB962C8B-B14F-4D97-AF65-F5344CB8AC3E}">
        <p14:creationId xmlns:p14="http://schemas.microsoft.com/office/powerpoint/2010/main" val="2576057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1.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1.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2.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4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2.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3.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11.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eg"/><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3.xml"/><Relationship Id="rId6" Type="http://schemas.openxmlformats.org/officeDocument/2006/relationships/image" Target="../media/image20.jpeg"/><Relationship Id="rId5" Type="http://schemas.openxmlformats.org/officeDocument/2006/relationships/image" Target="../media/image19.png"/><Relationship Id="rId10"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2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0.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jpeg"/><Relationship Id="rId1" Type="http://schemas.openxmlformats.org/officeDocument/2006/relationships/slideMaster" Target="../slideMasters/slideMaster3.xml"/><Relationship Id="rId6" Type="http://schemas.openxmlformats.org/officeDocument/2006/relationships/image" Target="../media/image27.jpeg"/><Relationship Id="rId5" Type="http://schemas.openxmlformats.org/officeDocument/2006/relationships/image" Target="../media/image19.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803566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627929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11" name="Kuva 8">
            <a:extLst>
              <a:ext uri="{FF2B5EF4-FFF2-40B4-BE49-F238E27FC236}">
                <a16:creationId xmlns:a16="http://schemas.microsoft.com/office/drawing/2014/main" id="{F5C9E637-0DB0-4F53-9ED5-8573770CEEF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4069699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71477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0300126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0997071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2307827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26410013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19829763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Tree>
    <p:extLst>
      <p:ext uri="{BB962C8B-B14F-4D97-AF65-F5344CB8AC3E}">
        <p14:creationId xmlns:p14="http://schemas.microsoft.com/office/powerpoint/2010/main" val="26777260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609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17204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41379554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jyu.wisdom.fi</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723898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16591098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15042895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Otsikkodia VER3">
    <p:spTree>
      <p:nvGrpSpPr>
        <p:cNvPr id="1" name=""/>
        <p:cNvGrpSpPr/>
        <p:nvPr/>
      </p:nvGrpSpPr>
      <p:grpSpPr>
        <a:xfrm>
          <a:off x="0" y="0"/>
          <a:ext cx="0" cy="0"/>
          <a:chOff x="0" y="0"/>
          <a:chExt cx="0" cy="0"/>
        </a:xfrm>
      </p:grpSpPr>
      <p:pic>
        <p:nvPicPr>
          <p:cNvPr id="2" name="Kuva 6">
            <a:extLst>
              <a:ext uri="{FF2B5EF4-FFF2-40B4-BE49-F238E27FC236}">
                <a16:creationId xmlns:a16="http://schemas.microsoft.com/office/drawing/2014/main" id="{50FF93D9-533F-47EB-95CE-E911E9D60FE3}"/>
              </a:ext>
            </a:extLst>
          </p:cNvPr>
          <p:cNvPicPr>
            <a:picLocks noChangeAspect="1"/>
          </p:cNvPicPr>
          <p:nvPr/>
        </p:nvPicPr>
        <p:blipFill>
          <a:blip r:embed="rId2"/>
          <a:stretch>
            <a:fillRect/>
          </a:stretch>
        </p:blipFill>
        <p:spPr>
          <a:xfrm>
            <a:off x="3775841" y="5430219"/>
            <a:ext cx="1466889" cy="517724"/>
          </a:xfrm>
          <a:prstGeom prst="rect">
            <a:avLst/>
          </a:prstGeom>
          <a:noFill/>
          <a:ln cap="flat">
            <a:noFill/>
          </a:ln>
        </p:spPr>
      </p:pic>
      <p:sp>
        <p:nvSpPr>
          <p:cNvPr id="3" name="Otsikko 1">
            <a:extLst>
              <a:ext uri="{FF2B5EF4-FFF2-40B4-BE49-F238E27FC236}">
                <a16:creationId xmlns:a16="http://schemas.microsoft.com/office/drawing/2014/main" id="{42A73EE9-0EEB-497D-B7B0-09C27B20A448}"/>
              </a:ext>
            </a:extLst>
          </p:cNvPr>
          <p:cNvSpPr txBox="1">
            <a:spLocks noGrp="1"/>
          </p:cNvSpPr>
          <p:nvPr>
            <p:ph type="title"/>
          </p:nvPr>
        </p:nvSpPr>
        <p:spPr>
          <a:xfrm>
            <a:off x="1524003" y="1384026"/>
            <a:ext cx="9144000" cy="2387598"/>
          </a:xfrm>
        </p:spPr>
        <p:txBody>
          <a:bodyPr anchor="b" anchorCtr="1"/>
          <a:lstStyle>
            <a:lvl1pPr algn="ctr">
              <a:defRPr sz="6000">
                <a:latin typeface="Calibri Light" pitchFamily="34"/>
                <a:cs typeface="Calibri Light" pitchFamily="34"/>
              </a:defRPr>
            </a:lvl1pPr>
          </a:lstStyle>
          <a:p>
            <a:pPr lvl="0"/>
            <a:r>
              <a:rPr lang="fi-FI"/>
              <a:t>Muokkaa ots. perustyyl. napsautt.</a:t>
            </a:r>
          </a:p>
        </p:txBody>
      </p:sp>
      <p:sp>
        <p:nvSpPr>
          <p:cNvPr id="4" name="Alaotsikko 2">
            <a:extLst>
              <a:ext uri="{FF2B5EF4-FFF2-40B4-BE49-F238E27FC236}">
                <a16:creationId xmlns:a16="http://schemas.microsoft.com/office/drawing/2014/main" id="{5CC6FF12-D2BB-4EA7-9910-054AD52FE6AE}"/>
              </a:ext>
            </a:extLst>
          </p:cNvPr>
          <p:cNvSpPr txBox="1">
            <a:spLocks noGrp="1"/>
          </p:cNvSpPr>
          <p:nvPr>
            <p:ph type="subTitle" idx="4294967295"/>
          </p:nvPr>
        </p:nvSpPr>
        <p:spPr>
          <a:xfrm>
            <a:off x="1524003" y="3925692"/>
            <a:ext cx="9144000" cy="724634"/>
          </a:xfrm>
        </p:spPr>
        <p:txBody>
          <a:bodyPr anchorCtr="1"/>
          <a:lstStyle>
            <a:lvl1pPr marL="0" indent="0" algn="ctr">
              <a:buNone/>
              <a:defRPr sz="2400">
                <a:solidFill>
                  <a:srgbClr val="4D4E50"/>
                </a:solidFill>
                <a:latin typeface="Calibri"/>
              </a:defRPr>
            </a:lvl1pPr>
          </a:lstStyle>
          <a:p>
            <a:pPr lvl="0"/>
            <a:r>
              <a:rPr lang="fi-FI"/>
              <a:t>Muokkaa alaotsikon perustyyliä napsautt.</a:t>
            </a:r>
          </a:p>
        </p:txBody>
      </p:sp>
      <p:cxnSp>
        <p:nvCxnSpPr>
          <p:cNvPr id="5" name="Suora yhdysviiva 18">
            <a:extLst>
              <a:ext uri="{FF2B5EF4-FFF2-40B4-BE49-F238E27FC236}">
                <a16:creationId xmlns:a16="http://schemas.microsoft.com/office/drawing/2014/main" id="{25DBE33F-8009-406B-BC22-554819C548B2}"/>
              </a:ext>
            </a:extLst>
          </p:cNvPr>
          <p:cNvCxnSpPr/>
          <p:nvPr/>
        </p:nvCxnSpPr>
        <p:spPr>
          <a:xfrm>
            <a:off x="661641" y="6254843"/>
            <a:ext cx="10786939" cy="0"/>
          </a:xfrm>
          <a:prstGeom prst="straightConnector1">
            <a:avLst/>
          </a:prstGeom>
          <a:noFill/>
          <a:ln w="12701" cap="flat">
            <a:solidFill>
              <a:srgbClr val="7F7F7F"/>
            </a:solidFill>
            <a:prstDash val="solid"/>
            <a:miter/>
          </a:ln>
        </p:spPr>
      </p:cxnSp>
      <p:pic>
        <p:nvPicPr>
          <p:cNvPr id="6" name="Kuva 4" descr="Kuva, joka sisältää kohteen teksti&#10;&#10;Kuvaus luotu automaattisesti">
            <a:extLst>
              <a:ext uri="{FF2B5EF4-FFF2-40B4-BE49-F238E27FC236}">
                <a16:creationId xmlns:a16="http://schemas.microsoft.com/office/drawing/2014/main" id="{8393E214-D07A-4990-903F-33D8A17E0FD8}"/>
              </a:ext>
            </a:extLst>
          </p:cNvPr>
          <p:cNvPicPr>
            <a:picLocks noChangeAspect="1"/>
          </p:cNvPicPr>
          <p:nvPr/>
        </p:nvPicPr>
        <p:blipFill>
          <a:blip r:embed="rId3"/>
          <a:stretch>
            <a:fillRect/>
          </a:stretch>
        </p:blipFill>
        <p:spPr>
          <a:xfrm>
            <a:off x="382237" y="310996"/>
            <a:ext cx="4177134" cy="918971"/>
          </a:xfrm>
          <a:prstGeom prst="rect">
            <a:avLst/>
          </a:prstGeom>
          <a:noFill/>
          <a:ln cap="flat">
            <a:noFill/>
          </a:ln>
        </p:spPr>
      </p:pic>
      <p:pic>
        <p:nvPicPr>
          <p:cNvPr id="7" name="Kuva 8">
            <a:extLst>
              <a:ext uri="{FF2B5EF4-FFF2-40B4-BE49-F238E27FC236}">
                <a16:creationId xmlns:a16="http://schemas.microsoft.com/office/drawing/2014/main" id="{EFA02B25-7ED2-4698-9E2E-CAF9957DC8A9}"/>
              </a:ext>
            </a:extLst>
          </p:cNvPr>
          <p:cNvPicPr>
            <a:picLocks noChangeAspect="1"/>
          </p:cNvPicPr>
          <p:nvPr/>
        </p:nvPicPr>
        <p:blipFill>
          <a:blip r:embed="rId4"/>
          <a:stretch>
            <a:fillRect/>
          </a:stretch>
        </p:blipFill>
        <p:spPr>
          <a:xfrm>
            <a:off x="5566940" y="5535750"/>
            <a:ext cx="445742" cy="461662"/>
          </a:xfrm>
          <a:prstGeom prst="rect">
            <a:avLst/>
          </a:prstGeom>
          <a:noFill/>
          <a:ln cap="flat">
            <a:noFill/>
          </a:ln>
        </p:spPr>
      </p:pic>
      <p:pic>
        <p:nvPicPr>
          <p:cNvPr id="8" name="Kuva 5">
            <a:extLst>
              <a:ext uri="{FF2B5EF4-FFF2-40B4-BE49-F238E27FC236}">
                <a16:creationId xmlns:a16="http://schemas.microsoft.com/office/drawing/2014/main" id="{4E0EA5C8-5D03-472C-A8E8-F4F22CA27BC2}"/>
              </a:ext>
            </a:extLst>
          </p:cNvPr>
          <p:cNvPicPr>
            <a:picLocks noChangeAspect="1"/>
          </p:cNvPicPr>
          <p:nvPr/>
        </p:nvPicPr>
        <p:blipFill>
          <a:blip r:embed="rId5"/>
          <a:stretch>
            <a:fillRect/>
          </a:stretch>
        </p:blipFill>
        <p:spPr>
          <a:xfrm>
            <a:off x="5209135" y="4987539"/>
            <a:ext cx="1161342" cy="290340"/>
          </a:xfrm>
          <a:prstGeom prst="rect">
            <a:avLst/>
          </a:prstGeom>
          <a:noFill/>
          <a:ln cap="flat">
            <a:noFill/>
          </a:ln>
        </p:spPr>
      </p:pic>
      <p:pic>
        <p:nvPicPr>
          <p:cNvPr id="9" name="Kuva 9">
            <a:extLst>
              <a:ext uri="{FF2B5EF4-FFF2-40B4-BE49-F238E27FC236}">
                <a16:creationId xmlns:a16="http://schemas.microsoft.com/office/drawing/2014/main" id="{A9B9A77D-A444-47DE-A241-3FD6DE8D0E4A}"/>
              </a:ext>
            </a:extLst>
          </p:cNvPr>
          <p:cNvPicPr>
            <a:picLocks noChangeAspect="1"/>
          </p:cNvPicPr>
          <p:nvPr/>
        </p:nvPicPr>
        <p:blipFill>
          <a:blip r:embed="rId6"/>
          <a:stretch>
            <a:fillRect/>
          </a:stretch>
        </p:blipFill>
        <p:spPr>
          <a:xfrm>
            <a:off x="6554803" y="4787249"/>
            <a:ext cx="1727228" cy="690893"/>
          </a:xfrm>
          <a:prstGeom prst="rect">
            <a:avLst/>
          </a:prstGeom>
          <a:noFill/>
          <a:ln cap="flat">
            <a:noFill/>
          </a:ln>
        </p:spPr>
      </p:pic>
      <p:pic>
        <p:nvPicPr>
          <p:cNvPr id="10" name="Kuva 14">
            <a:extLst>
              <a:ext uri="{FF2B5EF4-FFF2-40B4-BE49-F238E27FC236}">
                <a16:creationId xmlns:a16="http://schemas.microsoft.com/office/drawing/2014/main" id="{D6C1D2E4-C541-44A6-A025-032BD5077576}"/>
              </a:ext>
            </a:extLst>
          </p:cNvPr>
          <p:cNvPicPr>
            <a:picLocks noChangeAspect="1"/>
          </p:cNvPicPr>
          <p:nvPr/>
        </p:nvPicPr>
        <p:blipFill>
          <a:blip r:embed="rId7"/>
          <a:stretch>
            <a:fillRect/>
          </a:stretch>
        </p:blipFill>
        <p:spPr>
          <a:xfrm>
            <a:off x="8458657" y="4922626"/>
            <a:ext cx="635032" cy="413601"/>
          </a:xfrm>
          <a:prstGeom prst="rect">
            <a:avLst/>
          </a:prstGeom>
          <a:noFill/>
          <a:ln cap="flat">
            <a:noFill/>
          </a:ln>
        </p:spPr>
      </p:pic>
      <p:pic>
        <p:nvPicPr>
          <p:cNvPr id="11" name="Kuva 16">
            <a:extLst>
              <a:ext uri="{FF2B5EF4-FFF2-40B4-BE49-F238E27FC236}">
                <a16:creationId xmlns:a16="http://schemas.microsoft.com/office/drawing/2014/main" id="{8867130E-B2F2-44E8-B69D-8BF45732A9C2}"/>
              </a:ext>
            </a:extLst>
          </p:cNvPr>
          <p:cNvPicPr>
            <a:picLocks noChangeAspect="1"/>
          </p:cNvPicPr>
          <p:nvPr/>
        </p:nvPicPr>
        <p:blipFill>
          <a:blip r:embed="rId8"/>
          <a:stretch>
            <a:fillRect/>
          </a:stretch>
        </p:blipFill>
        <p:spPr>
          <a:xfrm>
            <a:off x="6655954" y="5498305"/>
            <a:ext cx="586642" cy="414588"/>
          </a:xfrm>
          <a:prstGeom prst="rect">
            <a:avLst/>
          </a:prstGeom>
          <a:noFill/>
          <a:ln cap="flat">
            <a:noFill/>
          </a:ln>
        </p:spPr>
      </p:pic>
      <p:pic>
        <p:nvPicPr>
          <p:cNvPr id="12" name="Kuva 19">
            <a:extLst>
              <a:ext uri="{FF2B5EF4-FFF2-40B4-BE49-F238E27FC236}">
                <a16:creationId xmlns:a16="http://schemas.microsoft.com/office/drawing/2014/main" id="{8FD114B8-7160-43B3-B8CD-6F855F3681ED}"/>
              </a:ext>
            </a:extLst>
          </p:cNvPr>
          <p:cNvPicPr>
            <a:picLocks noChangeAspect="1"/>
          </p:cNvPicPr>
          <p:nvPr/>
        </p:nvPicPr>
        <p:blipFill>
          <a:blip r:embed="rId9"/>
          <a:stretch>
            <a:fillRect/>
          </a:stretch>
        </p:blipFill>
        <p:spPr>
          <a:xfrm>
            <a:off x="3742246" y="4729660"/>
            <a:ext cx="1466889" cy="825127"/>
          </a:xfrm>
          <a:prstGeom prst="rect">
            <a:avLst/>
          </a:prstGeom>
          <a:noFill/>
          <a:ln cap="flat">
            <a:noFill/>
          </a:ln>
        </p:spPr>
      </p:pic>
      <p:pic>
        <p:nvPicPr>
          <p:cNvPr id="13" name="Kuva 23" descr="Kuva, joka sisältää kohteen teksti&#10;&#10;Kuvaus luotu automaattisesti">
            <a:extLst>
              <a:ext uri="{FF2B5EF4-FFF2-40B4-BE49-F238E27FC236}">
                <a16:creationId xmlns:a16="http://schemas.microsoft.com/office/drawing/2014/main" id="{84522215-D5D3-49C7-A09E-C988A9638E1E}"/>
              </a:ext>
            </a:extLst>
          </p:cNvPr>
          <p:cNvPicPr>
            <a:picLocks noChangeAspect="1"/>
          </p:cNvPicPr>
          <p:nvPr/>
        </p:nvPicPr>
        <p:blipFill>
          <a:blip r:embed="rId10"/>
          <a:stretch>
            <a:fillRect/>
          </a:stretch>
        </p:blipFill>
        <p:spPr>
          <a:xfrm>
            <a:off x="2741453" y="4841345"/>
            <a:ext cx="1034387" cy="410885"/>
          </a:xfrm>
          <a:prstGeom prst="rect">
            <a:avLst/>
          </a:prstGeom>
          <a:noFill/>
          <a:ln cap="flat">
            <a:noFill/>
          </a:ln>
        </p:spPr>
      </p:pic>
      <p:sp>
        <p:nvSpPr>
          <p:cNvPr id="14" name="Tekstiruutu 13">
            <a:extLst>
              <a:ext uri="{FF2B5EF4-FFF2-40B4-BE49-F238E27FC236}">
                <a16:creationId xmlns:a16="http://schemas.microsoft.com/office/drawing/2014/main" id="{CFD3FA13-5B2F-4749-8CD6-5BFD01EC367C}"/>
              </a:ext>
            </a:extLst>
          </p:cNvPr>
          <p:cNvSpPr txBox="1"/>
          <p:nvPr/>
        </p:nvSpPr>
        <p:spPr>
          <a:xfrm>
            <a:off x="2371725" y="6363099"/>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spTree>
    <p:extLst>
      <p:ext uri="{BB962C8B-B14F-4D97-AF65-F5344CB8AC3E}">
        <p14:creationId xmlns:p14="http://schemas.microsoft.com/office/powerpoint/2010/main" val="34172734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86BEC60-3414-402D-9936-2264563A68E9}"/>
              </a:ext>
            </a:extLst>
          </p:cNvPr>
          <p:cNvSpPr txBox="1">
            <a:spLocks noGrp="1"/>
          </p:cNvSpPr>
          <p:nvPr>
            <p:ph type="title"/>
          </p:nvPr>
        </p:nvSpPr>
        <p:spPr>
          <a:xfrm>
            <a:off x="1524003" y="1384026"/>
            <a:ext cx="9144000" cy="2387598"/>
          </a:xfrm>
        </p:spPr>
        <p:txBody>
          <a:bodyPr anchor="b" anchorCtr="1"/>
          <a:lstStyle>
            <a:lvl1pPr algn="ctr">
              <a:defRPr sz="6000">
                <a:latin typeface="Calibri Light" pitchFamily="34"/>
                <a:cs typeface="Calibri Light" pitchFamily="34"/>
              </a:defRPr>
            </a:lvl1pPr>
          </a:lstStyle>
          <a:p>
            <a:pPr lvl="0"/>
            <a:r>
              <a:rPr lang="fi-FI"/>
              <a:t>Muokkaa ots. perustyyl. napsautt.</a:t>
            </a:r>
          </a:p>
        </p:txBody>
      </p:sp>
      <p:sp>
        <p:nvSpPr>
          <p:cNvPr id="3" name="Alaotsikko 2">
            <a:extLst>
              <a:ext uri="{FF2B5EF4-FFF2-40B4-BE49-F238E27FC236}">
                <a16:creationId xmlns:a16="http://schemas.microsoft.com/office/drawing/2014/main" id="{3523803C-3E6C-463B-B978-760F3AD94C1A}"/>
              </a:ext>
            </a:extLst>
          </p:cNvPr>
          <p:cNvSpPr txBox="1">
            <a:spLocks noGrp="1"/>
          </p:cNvSpPr>
          <p:nvPr>
            <p:ph type="subTitle" idx="4294967295"/>
          </p:nvPr>
        </p:nvSpPr>
        <p:spPr>
          <a:xfrm>
            <a:off x="1524003" y="3925692"/>
            <a:ext cx="9144000" cy="724634"/>
          </a:xfrm>
        </p:spPr>
        <p:txBody>
          <a:bodyPr anchorCtr="1"/>
          <a:lstStyle>
            <a:lvl1pPr marL="0" indent="0" algn="ctr">
              <a:buNone/>
              <a:defRPr sz="2400">
                <a:solidFill>
                  <a:srgbClr val="4D4E50"/>
                </a:solidFill>
                <a:latin typeface="Calibri"/>
              </a:defRPr>
            </a:lvl1pPr>
          </a:lstStyle>
          <a:p>
            <a:pPr lvl="0"/>
            <a:r>
              <a:rPr lang="fi-FI"/>
              <a:t>Muokkaa alaotsikon perustyyliä napsautt.</a:t>
            </a:r>
          </a:p>
        </p:txBody>
      </p:sp>
      <p:pic>
        <p:nvPicPr>
          <p:cNvPr id="4" name="Kuva 4" descr="Kuva, joka sisältää kohteen teksti&#10;&#10;Kuvaus luotu automaattisesti">
            <a:extLst>
              <a:ext uri="{FF2B5EF4-FFF2-40B4-BE49-F238E27FC236}">
                <a16:creationId xmlns:a16="http://schemas.microsoft.com/office/drawing/2014/main" id="{60B66E8F-A456-45B7-966B-70E95687AFF0}"/>
              </a:ext>
            </a:extLst>
          </p:cNvPr>
          <p:cNvPicPr>
            <a:picLocks noChangeAspect="1"/>
          </p:cNvPicPr>
          <p:nvPr/>
        </p:nvPicPr>
        <p:blipFill>
          <a:blip r:embed="rId2"/>
          <a:stretch>
            <a:fillRect/>
          </a:stretch>
        </p:blipFill>
        <p:spPr>
          <a:xfrm>
            <a:off x="721598" y="354896"/>
            <a:ext cx="3635124" cy="799725"/>
          </a:xfrm>
          <a:prstGeom prst="rect">
            <a:avLst/>
          </a:prstGeom>
          <a:noFill/>
          <a:ln cap="flat">
            <a:noFill/>
          </a:ln>
        </p:spPr>
      </p:pic>
      <p:pic>
        <p:nvPicPr>
          <p:cNvPr id="5" name="Kuva 8">
            <a:extLst>
              <a:ext uri="{FF2B5EF4-FFF2-40B4-BE49-F238E27FC236}">
                <a16:creationId xmlns:a16="http://schemas.microsoft.com/office/drawing/2014/main" id="{F91407C4-0AA6-4DC7-B0B1-915E3A3AD37C}"/>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6" name="Kuva 11">
            <a:extLst>
              <a:ext uri="{FF2B5EF4-FFF2-40B4-BE49-F238E27FC236}">
                <a16:creationId xmlns:a16="http://schemas.microsoft.com/office/drawing/2014/main" id="{92595B27-F389-46B4-88D6-C132A3B5AD0E}"/>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
        <p:nvSpPr>
          <p:cNvPr id="7" name="Tekstiruutu 13">
            <a:extLst>
              <a:ext uri="{FF2B5EF4-FFF2-40B4-BE49-F238E27FC236}">
                <a16:creationId xmlns:a16="http://schemas.microsoft.com/office/drawing/2014/main" id="{9D102304-C923-4B06-A139-4B8AD342A07B}"/>
              </a:ext>
            </a:extLst>
          </p:cNvPr>
          <p:cNvSpPr txBox="1"/>
          <p:nvPr/>
        </p:nvSpPr>
        <p:spPr>
          <a:xfrm>
            <a:off x="2371725" y="6363099"/>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cxnSp>
        <p:nvCxnSpPr>
          <p:cNvPr id="8" name="Suora yhdysviiva 18">
            <a:extLst>
              <a:ext uri="{FF2B5EF4-FFF2-40B4-BE49-F238E27FC236}">
                <a16:creationId xmlns:a16="http://schemas.microsoft.com/office/drawing/2014/main" id="{0574A2FB-7332-4697-8DA4-46A828E5951D}"/>
              </a:ext>
            </a:extLst>
          </p:cNvPr>
          <p:cNvCxnSpPr/>
          <p:nvPr/>
        </p:nvCxnSpPr>
        <p:spPr>
          <a:xfrm>
            <a:off x="661641" y="6254843"/>
            <a:ext cx="10786939" cy="0"/>
          </a:xfrm>
          <a:prstGeom prst="straightConnector1">
            <a:avLst/>
          </a:prstGeom>
          <a:noFill/>
          <a:ln w="12701" cap="flat">
            <a:solidFill>
              <a:srgbClr val="7F7F7F"/>
            </a:solidFill>
            <a:prstDash val="solid"/>
            <a:miter/>
          </a:ln>
        </p:spPr>
      </p:cxnSp>
    </p:spTree>
    <p:extLst>
      <p:ext uri="{BB962C8B-B14F-4D97-AF65-F5344CB8AC3E}">
        <p14:creationId xmlns:p14="http://schemas.microsoft.com/office/powerpoint/2010/main" val="3197011320"/>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178CFC2-C102-4168-BB6B-F5BC9EDC6019}"/>
              </a:ext>
            </a:extLst>
          </p:cNvPr>
          <p:cNvSpPr txBox="1">
            <a:spLocks noGrp="1"/>
          </p:cNvSpPr>
          <p:nvPr>
            <p:ph type="title"/>
          </p:nvPr>
        </p:nvSpPr>
        <p:spPr>
          <a:xfrm>
            <a:off x="1524003" y="1384026"/>
            <a:ext cx="9144000" cy="2387598"/>
          </a:xfrm>
        </p:spPr>
        <p:txBody>
          <a:bodyPr anchor="b" anchorCtr="1"/>
          <a:lstStyle>
            <a:lvl1pPr algn="ctr">
              <a:defRPr sz="6000">
                <a:latin typeface="Calibri Light" pitchFamily="34"/>
                <a:cs typeface="Calibri Light" pitchFamily="34"/>
              </a:defRPr>
            </a:lvl1pPr>
          </a:lstStyle>
          <a:p>
            <a:pPr lvl="0"/>
            <a:r>
              <a:rPr lang="fi-FI"/>
              <a:t>Muokkaa ots. perustyyl. napsautt.</a:t>
            </a:r>
          </a:p>
        </p:txBody>
      </p:sp>
      <p:sp>
        <p:nvSpPr>
          <p:cNvPr id="3" name="Alaotsikko 2">
            <a:extLst>
              <a:ext uri="{FF2B5EF4-FFF2-40B4-BE49-F238E27FC236}">
                <a16:creationId xmlns:a16="http://schemas.microsoft.com/office/drawing/2014/main" id="{37F9CECB-E8D2-4E18-8945-9AB8F0588F21}"/>
              </a:ext>
            </a:extLst>
          </p:cNvPr>
          <p:cNvSpPr txBox="1">
            <a:spLocks noGrp="1"/>
          </p:cNvSpPr>
          <p:nvPr>
            <p:ph type="subTitle" idx="4294967295"/>
          </p:nvPr>
        </p:nvSpPr>
        <p:spPr>
          <a:xfrm>
            <a:off x="1524003" y="3925692"/>
            <a:ext cx="9144000" cy="724634"/>
          </a:xfrm>
        </p:spPr>
        <p:txBody>
          <a:bodyPr anchorCtr="1"/>
          <a:lstStyle>
            <a:lvl1pPr marL="0" indent="0" algn="ctr">
              <a:buNone/>
              <a:defRPr sz="2400">
                <a:solidFill>
                  <a:srgbClr val="4D4E50"/>
                </a:solidFill>
                <a:latin typeface="Calibri"/>
              </a:defRPr>
            </a:lvl1pPr>
          </a:lstStyle>
          <a:p>
            <a:pPr lvl="0"/>
            <a:r>
              <a:rPr lang="fi-FI"/>
              <a:t>Muokkaa alaotsikon perustyyliä napsautt.</a:t>
            </a:r>
          </a:p>
        </p:txBody>
      </p:sp>
      <p:pic>
        <p:nvPicPr>
          <p:cNvPr id="4" name="Kuva 4" descr="Kuva, joka sisältää kohteen teksti&#10;&#10;Kuvaus luotu automaattisesti">
            <a:extLst>
              <a:ext uri="{FF2B5EF4-FFF2-40B4-BE49-F238E27FC236}">
                <a16:creationId xmlns:a16="http://schemas.microsoft.com/office/drawing/2014/main" id="{80C50EF4-FB53-4EB7-81A0-D406352334D4}"/>
              </a:ext>
            </a:extLst>
          </p:cNvPr>
          <p:cNvPicPr>
            <a:picLocks noChangeAspect="1"/>
          </p:cNvPicPr>
          <p:nvPr/>
        </p:nvPicPr>
        <p:blipFill>
          <a:blip r:embed="rId2"/>
          <a:stretch>
            <a:fillRect/>
          </a:stretch>
        </p:blipFill>
        <p:spPr>
          <a:xfrm>
            <a:off x="382237" y="310996"/>
            <a:ext cx="4177134" cy="918971"/>
          </a:xfrm>
          <a:prstGeom prst="rect">
            <a:avLst/>
          </a:prstGeom>
          <a:noFill/>
          <a:ln cap="flat">
            <a:noFill/>
          </a:ln>
        </p:spPr>
      </p:pic>
      <p:pic>
        <p:nvPicPr>
          <p:cNvPr id="5" name="Kuva 6">
            <a:extLst>
              <a:ext uri="{FF2B5EF4-FFF2-40B4-BE49-F238E27FC236}">
                <a16:creationId xmlns:a16="http://schemas.microsoft.com/office/drawing/2014/main" id="{486D53DA-F153-4D82-958C-0E7DC7CEA4E7}"/>
              </a:ext>
            </a:extLst>
          </p:cNvPr>
          <p:cNvPicPr>
            <a:picLocks noChangeAspect="1"/>
          </p:cNvPicPr>
          <p:nvPr/>
        </p:nvPicPr>
        <p:blipFill>
          <a:blip r:embed="rId3"/>
          <a:stretch>
            <a:fillRect/>
          </a:stretch>
        </p:blipFill>
        <p:spPr>
          <a:xfrm>
            <a:off x="6074487" y="5473296"/>
            <a:ext cx="579400" cy="600093"/>
          </a:xfrm>
          <a:prstGeom prst="rect">
            <a:avLst/>
          </a:prstGeom>
          <a:noFill/>
          <a:ln cap="flat">
            <a:noFill/>
          </a:ln>
        </p:spPr>
      </p:pic>
      <p:pic>
        <p:nvPicPr>
          <p:cNvPr id="6" name="Kuva 7">
            <a:extLst>
              <a:ext uri="{FF2B5EF4-FFF2-40B4-BE49-F238E27FC236}">
                <a16:creationId xmlns:a16="http://schemas.microsoft.com/office/drawing/2014/main" id="{641EE0F8-27FC-4B01-ABC4-9E32B054D560}"/>
              </a:ext>
            </a:extLst>
          </p:cNvPr>
          <p:cNvPicPr>
            <a:picLocks noChangeAspect="1"/>
          </p:cNvPicPr>
          <p:nvPr/>
        </p:nvPicPr>
        <p:blipFill>
          <a:blip r:embed="rId4"/>
          <a:stretch>
            <a:fillRect/>
          </a:stretch>
        </p:blipFill>
        <p:spPr>
          <a:xfrm>
            <a:off x="5017312" y="5416439"/>
            <a:ext cx="855677" cy="604720"/>
          </a:xfrm>
          <a:prstGeom prst="rect">
            <a:avLst/>
          </a:prstGeom>
          <a:noFill/>
          <a:ln cap="flat">
            <a:noFill/>
          </a:ln>
        </p:spPr>
      </p:pic>
      <p:sp>
        <p:nvSpPr>
          <p:cNvPr id="7" name="Tekstiruutu 13">
            <a:extLst>
              <a:ext uri="{FF2B5EF4-FFF2-40B4-BE49-F238E27FC236}">
                <a16:creationId xmlns:a16="http://schemas.microsoft.com/office/drawing/2014/main" id="{A8FDD789-7142-4B7B-B18E-64D9D806B636}"/>
              </a:ext>
            </a:extLst>
          </p:cNvPr>
          <p:cNvSpPr txBox="1"/>
          <p:nvPr/>
        </p:nvSpPr>
        <p:spPr>
          <a:xfrm>
            <a:off x="2371725" y="6363099"/>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spTree>
    <p:extLst>
      <p:ext uri="{BB962C8B-B14F-4D97-AF65-F5344CB8AC3E}">
        <p14:creationId xmlns:p14="http://schemas.microsoft.com/office/powerpoint/2010/main" val="7230587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2" name="Kuva 2" descr="Kuva, joka sisältää kohteen teksti&#10;&#10;Kuvaus luotu automaattisesti">
            <a:extLst>
              <a:ext uri="{FF2B5EF4-FFF2-40B4-BE49-F238E27FC236}">
                <a16:creationId xmlns:a16="http://schemas.microsoft.com/office/drawing/2014/main" id="{A66A9C51-2220-4CA3-9973-CE27F38ADB62}"/>
              </a:ext>
            </a:extLst>
          </p:cNvPr>
          <p:cNvPicPr>
            <a:picLocks noChangeAspect="1"/>
          </p:cNvPicPr>
          <p:nvPr/>
        </p:nvPicPr>
        <p:blipFill>
          <a:blip r:embed="rId2"/>
          <a:stretch>
            <a:fillRect/>
          </a:stretch>
        </p:blipFill>
        <p:spPr>
          <a:xfrm>
            <a:off x="1001505" y="2114549"/>
            <a:ext cx="10188985" cy="2241578"/>
          </a:xfrm>
          <a:prstGeom prst="rect">
            <a:avLst/>
          </a:prstGeom>
          <a:noFill/>
          <a:ln cap="flat">
            <a:noFill/>
          </a:ln>
        </p:spPr>
      </p:pic>
      <p:pic>
        <p:nvPicPr>
          <p:cNvPr id="3" name="Kuva 3">
            <a:extLst>
              <a:ext uri="{FF2B5EF4-FFF2-40B4-BE49-F238E27FC236}">
                <a16:creationId xmlns:a16="http://schemas.microsoft.com/office/drawing/2014/main" id="{3E724F6D-FCCD-4ED6-8783-A44ABB575EB2}"/>
              </a:ext>
            </a:extLst>
          </p:cNvPr>
          <p:cNvPicPr>
            <a:picLocks noChangeAspect="1"/>
          </p:cNvPicPr>
          <p:nvPr/>
        </p:nvPicPr>
        <p:blipFill>
          <a:blip r:embed="rId3"/>
          <a:stretch>
            <a:fillRect/>
          </a:stretch>
        </p:blipFill>
        <p:spPr>
          <a:xfrm>
            <a:off x="11190491" y="6212552"/>
            <a:ext cx="445742" cy="461662"/>
          </a:xfrm>
          <a:prstGeom prst="rect">
            <a:avLst/>
          </a:prstGeom>
          <a:noFill/>
          <a:ln cap="flat">
            <a:noFill/>
          </a:ln>
        </p:spPr>
      </p:pic>
      <p:pic>
        <p:nvPicPr>
          <p:cNvPr id="4" name="Kuva 4">
            <a:extLst>
              <a:ext uri="{FF2B5EF4-FFF2-40B4-BE49-F238E27FC236}">
                <a16:creationId xmlns:a16="http://schemas.microsoft.com/office/drawing/2014/main" id="{BFE82758-A024-49B3-AC77-508ADD4672CD}"/>
              </a:ext>
            </a:extLst>
          </p:cNvPr>
          <p:cNvPicPr>
            <a:picLocks noChangeAspect="1"/>
          </p:cNvPicPr>
          <p:nvPr/>
        </p:nvPicPr>
        <p:blipFill>
          <a:blip r:embed="rId4"/>
          <a:stretch>
            <a:fillRect/>
          </a:stretch>
        </p:blipFill>
        <p:spPr>
          <a:xfrm>
            <a:off x="10481657" y="6179899"/>
            <a:ext cx="586642" cy="414588"/>
          </a:xfrm>
          <a:prstGeom prst="rect">
            <a:avLst/>
          </a:prstGeom>
          <a:noFill/>
          <a:ln cap="flat">
            <a:noFill/>
          </a:ln>
        </p:spPr>
      </p:pic>
    </p:spTree>
    <p:extLst>
      <p:ext uri="{BB962C8B-B14F-4D97-AF65-F5344CB8AC3E}">
        <p14:creationId xmlns:p14="http://schemas.microsoft.com/office/powerpoint/2010/main" val="33128191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7B01E88-7193-454C-8EFD-A3A8CBF382B7}"/>
              </a:ext>
            </a:extLst>
          </p:cNvPr>
          <p:cNvSpPr txBox="1">
            <a:spLocks noGrp="1"/>
          </p:cNvSpPr>
          <p:nvPr>
            <p:ph type="title"/>
          </p:nvPr>
        </p:nvSpPr>
        <p:spPr>
          <a:xfrm>
            <a:off x="831847" y="1709735"/>
            <a:ext cx="10515600" cy="2852735"/>
          </a:xfrm>
        </p:spPr>
        <p:txBody>
          <a:bodyPr anchor="b"/>
          <a:lstStyle>
            <a:lvl1pPr>
              <a:defRPr sz="5400"/>
            </a:lvl1pPr>
          </a:lstStyle>
          <a:p>
            <a:pPr lvl="0"/>
            <a:r>
              <a:rPr lang="fi-FI"/>
              <a:t>Muokkaa ots. perustyyl. napsautt.</a:t>
            </a:r>
          </a:p>
        </p:txBody>
      </p:sp>
      <p:sp>
        <p:nvSpPr>
          <p:cNvPr id="3" name="Tekstin paikkamerkki 2">
            <a:extLst>
              <a:ext uri="{FF2B5EF4-FFF2-40B4-BE49-F238E27FC236}">
                <a16:creationId xmlns:a16="http://schemas.microsoft.com/office/drawing/2014/main" id="{65BE9533-38FA-4D00-81F1-EC72E72B0CAB}"/>
              </a:ext>
            </a:extLst>
          </p:cNvPr>
          <p:cNvSpPr txBox="1">
            <a:spLocks noGrp="1"/>
          </p:cNvSpPr>
          <p:nvPr>
            <p:ph type="body" idx="1"/>
          </p:nvPr>
        </p:nvSpPr>
        <p:spPr>
          <a:xfrm>
            <a:off x="831847" y="4589465"/>
            <a:ext cx="10515600" cy="1500182"/>
          </a:xfrm>
        </p:spPr>
        <p:txBody>
          <a:bodyPr/>
          <a:lstStyle>
            <a:lvl1pPr marL="0" indent="0">
              <a:buNone/>
              <a:defRPr sz="2400">
                <a:solidFill>
                  <a:srgbClr val="4D4E50"/>
                </a:solidFill>
                <a:latin typeface="Calibri"/>
              </a:defRPr>
            </a:lvl1pPr>
          </a:lstStyle>
          <a:p>
            <a:pPr lvl="0"/>
            <a:r>
              <a:rPr lang="fi-FI"/>
              <a:t>Muokkaa tekstin perustyylejä napsauttamalla</a:t>
            </a:r>
          </a:p>
        </p:txBody>
      </p:sp>
      <p:cxnSp>
        <p:nvCxnSpPr>
          <p:cNvPr id="4" name="Suora yhdysviiva 7">
            <a:extLst>
              <a:ext uri="{FF2B5EF4-FFF2-40B4-BE49-F238E27FC236}">
                <a16:creationId xmlns:a16="http://schemas.microsoft.com/office/drawing/2014/main" id="{BE1AA849-D33C-4159-880E-88D66E82AFD1}"/>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5" name="Kuva 11" descr="Kuva, joka sisältää kohteen teksti&#10;&#10;Kuvaus luotu automaattisesti">
            <a:extLst>
              <a:ext uri="{FF2B5EF4-FFF2-40B4-BE49-F238E27FC236}">
                <a16:creationId xmlns:a16="http://schemas.microsoft.com/office/drawing/2014/main" id="{9E1CCD0A-9ABB-477B-B5EB-5D798BA25387}"/>
              </a:ext>
            </a:extLst>
          </p:cNvPr>
          <p:cNvPicPr>
            <a:picLocks noChangeAspect="1"/>
          </p:cNvPicPr>
          <p:nvPr/>
        </p:nvPicPr>
        <p:blipFill>
          <a:blip r:embed="rId2"/>
          <a:stretch>
            <a:fillRect/>
          </a:stretch>
        </p:blipFill>
        <p:spPr>
          <a:xfrm>
            <a:off x="349328" y="310996"/>
            <a:ext cx="4676552" cy="1028837"/>
          </a:xfrm>
          <a:prstGeom prst="rect">
            <a:avLst/>
          </a:prstGeom>
          <a:noFill/>
          <a:ln cap="flat">
            <a:noFill/>
          </a:ln>
        </p:spPr>
      </p:pic>
      <p:pic>
        <p:nvPicPr>
          <p:cNvPr id="6" name="Kuva 8">
            <a:extLst>
              <a:ext uri="{FF2B5EF4-FFF2-40B4-BE49-F238E27FC236}">
                <a16:creationId xmlns:a16="http://schemas.microsoft.com/office/drawing/2014/main" id="{9D8FE064-864C-47BF-B5B2-0AF70C517AE1}"/>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59BE0B09-3071-4957-BB0E-C49652075A18}"/>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14758590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847FFA4-F13F-433C-9612-F194E1FD0109}"/>
              </a:ext>
            </a:extLst>
          </p:cNvPr>
          <p:cNvSpPr txBox="1">
            <a:spLocks noGrp="1"/>
          </p:cNvSpPr>
          <p:nvPr>
            <p:ph type="title"/>
          </p:nvPr>
        </p:nvSpPr>
        <p:spPr>
          <a:xfrm>
            <a:off x="797311" y="842171"/>
            <a:ext cx="10515600" cy="2852735"/>
          </a:xfrm>
        </p:spPr>
        <p:txBody>
          <a:bodyPr anchor="b"/>
          <a:lstStyle>
            <a:lvl1pPr>
              <a:defRPr sz="5400"/>
            </a:lvl1pPr>
          </a:lstStyle>
          <a:p>
            <a:pPr lvl="0"/>
            <a:r>
              <a:rPr lang="fi-FI"/>
              <a:t>Muokkaa ots. perustyyl. napsautt.</a:t>
            </a:r>
          </a:p>
        </p:txBody>
      </p:sp>
      <p:sp>
        <p:nvSpPr>
          <p:cNvPr id="3" name="Tekstin paikkamerkki 2">
            <a:extLst>
              <a:ext uri="{FF2B5EF4-FFF2-40B4-BE49-F238E27FC236}">
                <a16:creationId xmlns:a16="http://schemas.microsoft.com/office/drawing/2014/main" id="{4C667C50-BAAD-4AD5-AF07-059D7B79D79B}"/>
              </a:ext>
            </a:extLst>
          </p:cNvPr>
          <p:cNvSpPr txBox="1">
            <a:spLocks noGrp="1"/>
          </p:cNvSpPr>
          <p:nvPr>
            <p:ph type="body" idx="1"/>
          </p:nvPr>
        </p:nvSpPr>
        <p:spPr>
          <a:xfrm>
            <a:off x="797311" y="3890964"/>
            <a:ext cx="10515600" cy="1500182"/>
          </a:xfrm>
        </p:spPr>
        <p:txBody>
          <a:bodyPr/>
          <a:lstStyle>
            <a:lvl1pPr marL="0" indent="0">
              <a:buNone/>
              <a:defRPr sz="2400">
                <a:solidFill>
                  <a:srgbClr val="4D4E50"/>
                </a:solidFill>
                <a:latin typeface="Calibri"/>
              </a:defRPr>
            </a:lvl1pPr>
          </a:lstStyle>
          <a:p>
            <a:pPr lvl="0"/>
            <a:r>
              <a:rPr lang="fi-FI"/>
              <a:t>Muokkaa tekstin perustyylejä napsauttamalla</a:t>
            </a:r>
          </a:p>
        </p:txBody>
      </p:sp>
      <p:cxnSp>
        <p:nvCxnSpPr>
          <p:cNvPr id="4" name="Suora yhdysviiva 7">
            <a:extLst>
              <a:ext uri="{FF2B5EF4-FFF2-40B4-BE49-F238E27FC236}">
                <a16:creationId xmlns:a16="http://schemas.microsoft.com/office/drawing/2014/main" id="{76202A5D-F9F1-418B-A061-54683859AD7F}"/>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5" name="Kuva 8" descr="Kuva, joka sisältää kohteen teksti&#10;&#10;Kuvaus luotu automaattisesti">
            <a:extLst>
              <a:ext uri="{FF2B5EF4-FFF2-40B4-BE49-F238E27FC236}">
                <a16:creationId xmlns:a16="http://schemas.microsoft.com/office/drawing/2014/main" id="{45A44E94-21EE-46F4-A2F2-70ED1E68AA9E}"/>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6" name="Kuva 8">
            <a:extLst>
              <a:ext uri="{FF2B5EF4-FFF2-40B4-BE49-F238E27FC236}">
                <a16:creationId xmlns:a16="http://schemas.microsoft.com/office/drawing/2014/main" id="{6B926A6C-354C-4F97-8715-7405F49E93DB}"/>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1E65826E-CCA8-4031-934F-F30686B5AE18}"/>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3769629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40445756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4E9D98A-8963-4771-B019-1FF267E3988F}"/>
              </a:ext>
            </a:extLst>
          </p:cNvPr>
          <p:cNvSpPr txBox="1">
            <a:spLocks noGrp="1"/>
          </p:cNvSpPr>
          <p:nvPr>
            <p:ph type="title"/>
          </p:nvPr>
        </p:nvSpPr>
        <p:spPr/>
        <p:txBody>
          <a:bodyPr/>
          <a:lstStyle>
            <a:lvl1pPr>
              <a:defRPr/>
            </a:lvl1pPr>
          </a:lstStyle>
          <a:p>
            <a:pPr lvl="0"/>
            <a:r>
              <a:rPr lang="fi-FI"/>
              <a:t>Muokkaa ots. perustyyl. napsautt.</a:t>
            </a:r>
          </a:p>
        </p:txBody>
      </p:sp>
      <p:sp>
        <p:nvSpPr>
          <p:cNvPr id="3" name="Sisällön paikkamerkki 2">
            <a:extLst>
              <a:ext uri="{FF2B5EF4-FFF2-40B4-BE49-F238E27FC236}">
                <a16:creationId xmlns:a16="http://schemas.microsoft.com/office/drawing/2014/main" id="{84BA31A9-58F3-4C9D-A2A9-8762BFF724CD}"/>
              </a:ext>
            </a:extLst>
          </p:cNvPr>
          <p:cNvSpPr txBox="1">
            <a:spLocks noGrp="1"/>
          </p:cNvSpPr>
          <p:nvPr>
            <p:ph idx="1"/>
          </p:nvPr>
        </p:nvSpPr>
        <p:spPr/>
        <p:txBody>
          <a:bodyPr/>
          <a:lstStyle>
            <a:lvl1pPr>
              <a:defRPr>
                <a:latin typeface="Calibri"/>
              </a:defRPr>
            </a:lvl1pPr>
            <a:lvl2pPr>
              <a:defRPr>
                <a:latin typeface="Calibri" pitchFamily="34"/>
                <a:cs typeface="Calibri" pitchFamily="34"/>
              </a:defRPr>
            </a:lvl2pPr>
            <a:lvl3pPr>
              <a:defRPr>
                <a:latin typeface="Calibri"/>
              </a:defRPr>
            </a:lvl3pPr>
            <a:lvl4pPr>
              <a:defRPr>
                <a:latin typeface="Calibri"/>
              </a:defRPr>
            </a:lvl4pPr>
            <a:lvl5pPr>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4" name="Suora yhdysviiva 10">
            <a:extLst>
              <a:ext uri="{FF2B5EF4-FFF2-40B4-BE49-F238E27FC236}">
                <a16:creationId xmlns:a16="http://schemas.microsoft.com/office/drawing/2014/main" id="{29D755A7-22A2-4454-8F01-204B12EE64E5}"/>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5" name="Kuva 8" descr="Kuva, joka sisältää kohteen teksti&#10;&#10;Kuvaus luotu automaattisesti">
            <a:extLst>
              <a:ext uri="{FF2B5EF4-FFF2-40B4-BE49-F238E27FC236}">
                <a16:creationId xmlns:a16="http://schemas.microsoft.com/office/drawing/2014/main" id="{18CDEA8C-0A49-46AD-9977-2E1B79FFE89E}"/>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6" name="Kuva 8">
            <a:extLst>
              <a:ext uri="{FF2B5EF4-FFF2-40B4-BE49-F238E27FC236}">
                <a16:creationId xmlns:a16="http://schemas.microsoft.com/office/drawing/2014/main" id="{7C1331BD-1FC3-45A2-80BC-00D673C02C81}"/>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FD785631-6292-4236-B6E0-695210CBA77F}"/>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32819379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1D1571A-74DD-43E5-8673-B0572F60AF5C}"/>
              </a:ext>
            </a:extLst>
          </p:cNvPr>
          <p:cNvSpPr txBox="1">
            <a:spLocks noGrp="1"/>
          </p:cNvSpPr>
          <p:nvPr>
            <p:ph type="title"/>
          </p:nvPr>
        </p:nvSpPr>
        <p:spPr/>
        <p:txBody>
          <a:bodyPr/>
          <a:lstStyle>
            <a:lvl1pPr>
              <a:defRPr/>
            </a:lvl1pPr>
          </a:lstStyle>
          <a:p>
            <a:pPr lvl="0"/>
            <a:r>
              <a:rPr lang="fi-FI"/>
              <a:t>Muokkaa ots. perustyyl. napsautt.</a:t>
            </a:r>
          </a:p>
        </p:txBody>
      </p:sp>
      <p:sp>
        <p:nvSpPr>
          <p:cNvPr id="3" name="Sisällön paikkamerkki 2">
            <a:extLst>
              <a:ext uri="{FF2B5EF4-FFF2-40B4-BE49-F238E27FC236}">
                <a16:creationId xmlns:a16="http://schemas.microsoft.com/office/drawing/2014/main" id="{0D9DCAFD-0F36-4879-BE70-7F990656817B}"/>
              </a:ext>
            </a:extLst>
          </p:cNvPr>
          <p:cNvSpPr txBox="1">
            <a:spLocks noGrp="1"/>
          </p:cNvSpPr>
          <p:nvPr>
            <p:ph idx="1"/>
          </p:nvPr>
        </p:nvSpPr>
        <p:spPr>
          <a:xfrm>
            <a:off x="838203" y="1825627"/>
            <a:ext cx="5181603" cy="4351336"/>
          </a:xfrm>
        </p:spPr>
        <p:txBody>
          <a:bodyPr/>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FBE86F16-34F7-4DD3-981D-0A4781F6380C}"/>
              </a:ext>
            </a:extLst>
          </p:cNvPr>
          <p:cNvSpPr txBox="1">
            <a:spLocks noGrp="1"/>
          </p:cNvSpPr>
          <p:nvPr>
            <p:ph idx="2"/>
          </p:nvPr>
        </p:nvSpPr>
        <p:spPr>
          <a:xfrm>
            <a:off x="6172200" y="1825627"/>
            <a:ext cx="5181603" cy="4351336"/>
          </a:xfrm>
        </p:spPr>
        <p:txBody>
          <a:bodyPr/>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5" name="Suora yhdysviiva 7">
            <a:extLst>
              <a:ext uri="{FF2B5EF4-FFF2-40B4-BE49-F238E27FC236}">
                <a16:creationId xmlns:a16="http://schemas.microsoft.com/office/drawing/2014/main" id="{FCE9A286-0F5A-411A-919F-F43C2FBFF098}"/>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6" name="Kuva 9" descr="Kuva, joka sisältää kohteen teksti&#10;&#10;Kuvaus luotu automaattisesti">
            <a:extLst>
              <a:ext uri="{FF2B5EF4-FFF2-40B4-BE49-F238E27FC236}">
                <a16:creationId xmlns:a16="http://schemas.microsoft.com/office/drawing/2014/main" id="{A43670A2-7B0A-4757-9E76-7C6481A420A0}"/>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7" name="Kuva 8">
            <a:extLst>
              <a:ext uri="{FF2B5EF4-FFF2-40B4-BE49-F238E27FC236}">
                <a16:creationId xmlns:a16="http://schemas.microsoft.com/office/drawing/2014/main" id="{5D5BD84F-ACB0-4979-A1AB-B6015493603C}"/>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8" name="Kuva 11">
            <a:extLst>
              <a:ext uri="{FF2B5EF4-FFF2-40B4-BE49-F238E27FC236}">
                <a16:creationId xmlns:a16="http://schemas.microsoft.com/office/drawing/2014/main" id="{3FBD0F32-F37E-4C77-8061-9DD71DC819BF}"/>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068565020"/>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79CCE2B-EDC0-4DE6-AB31-324EBC4F2C6A}"/>
              </a:ext>
            </a:extLst>
          </p:cNvPr>
          <p:cNvSpPr txBox="1">
            <a:spLocks noGrp="1"/>
          </p:cNvSpPr>
          <p:nvPr>
            <p:ph type="title"/>
          </p:nvPr>
        </p:nvSpPr>
        <p:spPr>
          <a:xfrm>
            <a:off x="839784" y="365129"/>
            <a:ext cx="10515600" cy="1325559"/>
          </a:xfrm>
        </p:spPr>
        <p:txBody>
          <a:bodyPr/>
          <a:lstStyle>
            <a:lvl1pPr>
              <a:defRPr/>
            </a:lvl1pPr>
          </a:lstStyle>
          <a:p>
            <a:pPr lvl="0"/>
            <a:r>
              <a:rPr lang="fi-FI"/>
              <a:t>Muokkaa ots. perustyyl. napsautt.</a:t>
            </a:r>
          </a:p>
        </p:txBody>
      </p:sp>
      <p:sp>
        <p:nvSpPr>
          <p:cNvPr id="3" name="Tekstin paikkamerkki 2">
            <a:extLst>
              <a:ext uri="{FF2B5EF4-FFF2-40B4-BE49-F238E27FC236}">
                <a16:creationId xmlns:a16="http://schemas.microsoft.com/office/drawing/2014/main" id="{8505014D-2E99-427B-8D27-2DE0B5DF325D}"/>
              </a:ext>
            </a:extLst>
          </p:cNvPr>
          <p:cNvSpPr txBox="1">
            <a:spLocks noGrp="1"/>
          </p:cNvSpPr>
          <p:nvPr>
            <p:ph type="body" idx="4294967295"/>
          </p:nvPr>
        </p:nvSpPr>
        <p:spPr>
          <a:xfrm>
            <a:off x="839784" y="1681160"/>
            <a:ext cx="5157782" cy="823910"/>
          </a:xfrm>
        </p:spPr>
        <p:txBody>
          <a:bodyPr anchor="b"/>
          <a:lstStyle>
            <a:lvl1pPr marL="0" indent="0">
              <a:buNone/>
              <a:defRPr sz="2400" b="1">
                <a:solidFill>
                  <a:srgbClr val="262728"/>
                </a:solidFill>
                <a:latin typeface="Calibri"/>
              </a:defRPr>
            </a:lvl1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1C8581FA-E4E1-4016-9FDD-E5AF90FE7B3F}"/>
              </a:ext>
            </a:extLst>
          </p:cNvPr>
          <p:cNvSpPr txBox="1">
            <a:spLocks noGrp="1"/>
          </p:cNvSpPr>
          <p:nvPr>
            <p:ph idx="4294967295"/>
          </p:nvPr>
        </p:nvSpPr>
        <p:spPr>
          <a:xfrm>
            <a:off x="839784" y="2505071"/>
            <a:ext cx="5157782" cy="3684583"/>
          </a:xfrm>
        </p:spPr>
        <p:txBody>
          <a:bodyPr/>
          <a:lstStyle>
            <a:lvl1pPr>
              <a:defRPr sz="2400">
                <a:latin typeface="Calibri"/>
              </a:defRPr>
            </a:lvl1pPr>
            <a:lvl2pPr>
              <a:defRPr sz="2000">
                <a:latin typeface="Calibri"/>
              </a:defRPr>
            </a:lvl2pPr>
            <a:lvl3pPr>
              <a:defRPr sz="1800">
                <a:latin typeface="Calibri"/>
              </a:defRPr>
            </a:lvl3pPr>
            <a:lvl4pPr>
              <a:defRPr sz="1400">
                <a:latin typeface="Calibri"/>
              </a:defRPr>
            </a:lvl4pPr>
            <a:lvl5pPr>
              <a:defRPr sz="1400">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DAF65DFC-5E45-4A13-9331-DE108F8547F2}"/>
              </a:ext>
            </a:extLst>
          </p:cNvPr>
          <p:cNvSpPr txBox="1">
            <a:spLocks noGrp="1"/>
          </p:cNvSpPr>
          <p:nvPr>
            <p:ph type="body" idx="4294967295"/>
          </p:nvPr>
        </p:nvSpPr>
        <p:spPr>
          <a:xfrm>
            <a:off x="6172200" y="1681160"/>
            <a:ext cx="5183184" cy="823910"/>
          </a:xfrm>
        </p:spPr>
        <p:txBody>
          <a:bodyPr anchor="b"/>
          <a:lstStyle>
            <a:lvl1pPr marL="0" indent="0">
              <a:buNone/>
              <a:defRPr sz="2400" b="1">
                <a:solidFill>
                  <a:srgbClr val="262728"/>
                </a:solidFill>
                <a:latin typeface="Calibri"/>
              </a:defRPr>
            </a:lvl1pPr>
          </a:lstStyle>
          <a:p>
            <a:pPr lvl="0"/>
            <a:r>
              <a:rPr lang="fi-FI"/>
              <a:t>Muokkaa tekstin perustyylejä napsauttamalla</a:t>
            </a:r>
          </a:p>
        </p:txBody>
      </p:sp>
      <p:sp>
        <p:nvSpPr>
          <p:cNvPr id="6" name="Sisällön paikkamerkki 3">
            <a:extLst>
              <a:ext uri="{FF2B5EF4-FFF2-40B4-BE49-F238E27FC236}">
                <a16:creationId xmlns:a16="http://schemas.microsoft.com/office/drawing/2014/main" id="{B6F21554-F1F8-483C-9B2C-1EEA809A54A8}"/>
              </a:ext>
            </a:extLst>
          </p:cNvPr>
          <p:cNvSpPr txBox="1">
            <a:spLocks noGrp="1"/>
          </p:cNvSpPr>
          <p:nvPr>
            <p:ph idx="4294967295"/>
          </p:nvPr>
        </p:nvSpPr>
        <p:spPr>
          <a:xfrm>
            <a:off x="6172200" y="2505071"/>
            <a:ext cx="5157782" cy="3684583"/>
          </a:xfrm>
        </p:spPr>
        <p:txBody>
          <a:bodyPr/>
          <a:lstStyle>
            <a:lvl1pPr>
              <a:defRPr sz="2400">
                <a:latin typeface="Calibri"/>
              </a:defRPr>
            </a:lvl1pPr>
            <a:lvl2pPr>
              <a:defRPr sz="2000">
                <a:latin typeface="Calibri"/>
              </a:defRPr>
            </a:lvl2pPr>
            <a:lvl3pPr>
              <a:defRPr sz="1800">
                <a:latin typeface="Calibri"/>
              </a:defRPr>
            </a:lvl3pPr>
            <a:lvl4pPr>
              <a:defRPr sz="1400">
                <a:latin typeface="Calibri"/>
              </a:defRPr>
            </a:lvl4pPr>
            <a:lvl5pPr>
              <a:defRPr sz="1400">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7" name="Suora yhdysviiva 10">
            <a:extLst>
              <a:ext uri="{FF2B5EF4-FFF2-40B4-BE49-F238E27FC236}">
                <a16:creationId xmlns:a16="http://schemas.microsoft.com/office/drawing/2014/main" id="{7D600F0C-CD28-43CD-B555-2642662CC9D0}"/>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8" name="Kuva 12" descr="Kuva, joka sisältää kohteen teksti&#10;&#10;Kuvaus luotu automaattisesti">
            <a:extLst>
              <a:ext uri="{FF2B5EF4-FFF2-40B4-BE49-F238E27FC236}">
                <a16:creationId xmlns:a16="http://schemas.microsoft.com/office/drawing/2014/main" id="{DABA7311-6EFB-42F4-BF23-46786EE1ADA3}"/>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9" name="Kuva 8">
            <a:extLst>
              <a:ext uri="{FF2B5EF4-FFF2-40B4-BE49-F238E27FC236}">
                <a16:creationId xmlns:a16="http://schemas.microsoft.com/office/drawing/2014/main" id="{84C84DC6-7CAF-44AC-990A-D8CB74018023}"/>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10" name="Kuva 11">
            <a:extLst>
              <a:ext uri="{FF2B5EF4-FFF2-40B4-BE49-F238E27FC236}">
                <a16:creationId xmlns:a16="http://schemas.microsoft.com/office/drawing/2014/main" id="{CDEE7C71-9068-4EC2-AF50-782179875F07}"/>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6739280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CAC6351-1AA4-4993-B2EA-628B53D2FD93}"/>
              </a:ext>
            </a:extLst>
          </p:cNvPr>
          <p:cNvSpPr txBox="1">
            <a:spLocks noGrp="1"/>
          </p:cNvSpPr>
          <p:nvPr>
            <p:ph type="title"/>
          </p:nvPr>
        </p:nvSpPr>
        <p:spPr/>
        <p:txBody>
          <a:bodyPr/>
          <a:lstStyle>
            <a:lvl1pPr>
              <a:defRPr/>
            </a:lvl1pPr>
          </a:lstStyle>
          <a:p>
            <a:pPr lvl="0"/>
            <a:r>
              <a:rPr lang="fi-FI"/>
              <a:t>Muokkaa ots. perustyyl. napsautt.</a:t>
            </a:r>
          </a:p>
        </p:txBody>
      </p:sp>
      <p:cxnSp>
        <p:nvCxnSpPr>
          <p:cNvPr id="3" name="Suora yhdysviiva 5">
            <a:extLst>
              <a:ext uri="{FF2B5EF4-FFF2-40B4-BE49-F238E27FC236}">
                <a16:creationId xmlns:a16="http://schemas.microsoft.com/office/drawing/2014/main" id="{3C22E0D7-7145-4F8A-A9A7-FC3B8FDC3AC0}"/>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4" name="Kuva 7" descr="Kuva, joka sisältää kohteen teksti&#10;&#10;Kuvaus luotu automaattisesti">
            <a:extLst>
              <a:ext uri="{FF2B5EF4-FFF2-40B4-BE49-F238E27FC236}">
                <a16:creationId xmlns:a16="http://schemas.microsoft.com/office/drawing/2014/main" id="{F6D76F91-9993-4A32-9C4F-655D04C5406C}"/>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5" name="Kuva 8">
            <a:extLst>
              <a:ext uri="{FF2B5EF4-FFF2-40B4-BE49-F238E27FC236}">
                <a16:creationId xmlns:a16="http://schemas.microsoft.com/office/drawing/2014/main" id="{DCC5578D-3959-4AC9-B792-DA15EA877139}"/>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6" name="Kuva 11">
            <a:extLst>
              <a:ext uri="{FF2B5EF4-FFF2-40B4-BE49-F238E27FC236}">
                <a16:creationId xmlns:a16="http://schemas.microsoft.com/office/drawing/2014/main" id="{CF6D94DB-7378-4E79-BC6E-EC2E0E47456B}"/>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7031468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E39078F-E0A9-4065-B004-040A14078B51}"/>
              </a:ext>
            </a:extLst>
          </p:cNvPr>
          <p:cNvSpPr txBox="1">
            <a:spLocks noGrp="1"/>
          </p:cNvSpPr>
          <p:nvPr>
            <p:ph type="title"/>
          </p:nvPr>
        </p:nvSpPr>
        <p:spPr/>
        <p:txBody>
          <a:bodyPr/>
          <a:lstStyle>
            <a:lvl1pPr>
              <a:defRPr/>
            </a:lvl1pPr>
          </a:lstStyle>
          <a:p>
            <a:pPr lvl="0"/>
            <a:r>
              <a:rPr lang="fi-FI"/>
              <a:t>Muokkaa ots. perustyyl. napsautt.</a:t>
            </a:r>
          </a:p>
        </p:txBody>
      </p:sp>
      <p:cxnSp>
        <p:nvCxnSpPr>
          <p:cNvPr id="3" name="Suora yhdysviiva 5">
            <a:extLst>
              <a:ext uri="{FF2B5EF4-FFF2-40B4-BE49-F238E27FC236}">
                <a16:creationId xmlns:a16="http://schemas.microsoft.com/office/drawing/2014/main" id="{1A0DD72E-DEDC-40D7-8ECE-8D1CFD44C178}"/>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4" name="Kuva 7" descr="Kuva, joka sisältää kohteen teksti&#10;&#10;Kuvaus luotu automaattisesti">
            <a:extLst>
              <a:ext uri="{FF2B5EF4-FFF2-40B4-BE49-F238E27FC236}">
                <a16:creationId xmlns:a16="http://schemas.microsoft.com/office/drawing/2014/main" id="{E64E6B01-1BC3-4349-BCF6-165F1E9127A9}"/>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sp>
        <p:nvSpPr>
          <p:cNvPr id="5" name="Tekstin paikkamerkki 3">
            <a:extLst>
              <a:ext uri="{FF2B5EF4-FFF2-40B4-BE49-F238E27FC236}">
                <a16:creationId xmlns:a16="http://schemas.microsoft.com/office/drawing/2014/main" id="{DABEAFD6-9EFF-4CFF-B561-6A01D8923860}"/>
              </a:ext>
            </a:extLst>
          </p:cNvPr>
          <p:cNvSpPr txBox="1">
            <a:spLocks noGrp="1"/>
          </p:cNvSpPr>
          <p:nvPr>
            <p:ph type="body" idx="4294967295"/>
          </p:nvPr>
        </p:nvSpPr>
        <p:spPr>
          <a:xfrm>
            <a:off x="838203" y="1771649"/>
            <a:ext cx="10515600" cy="4376739"/>
          </a:xfrm>
        </p:spPr>
        <p:txBody>
          <a:bodyPr/>
          <a:lstStyle>
            <a:lvl1pPr marL="0" indent="0">
              <a:lnSpc>
                <a:spcPct val="100000"/>
              </a:lnSpc>
              <a:buNone/>
              <a:defRPr>
                <a:latin typeface="Calibri"/>
              </a:defRPr>
            </a:lvl1pPr>
            <a:lvl2pPr marL="457200" indent="0">
              <a:lnSpc>
                <a:spcPct val="100000"/>
              </a:lnSpc>
              <a:buNone/>
              <a:defRPr>
                <a:latin typeface="Calibri"/>
              </a:defRPr>
            </a:lvl2pPr>
            <a:lvl3pPr marL="914400" indent="0">
              <a:lnSpc>
                <a:spcPct val="100000"/>
              </a:lnSpc>
              <a:buNone/>
              <a:defRPr>
                <a:latin typeface="Calibri"/>
              </a:defRPr>
            </a:lvl3pPr>
            <a:lvl4pPr marL="1371600" indent="0">
              <a:lnSpc>
                <a:spcPct val="100000"/>
              </a:lnSpc>
              <a:buNone/>
              <a:defRPr>
                <a:latin typeface="Calibri"/>
              </a:defRPr>
            </a:lvl4pPr>
            <a:lvl5pPr marL="1828800" indent="0">
              <a:lnSpc>
                <a:spcPct val="100000"/>
              </a:lnSpc>
              <a:buNone/>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6" name="Kuva 8">
            <a:extLst>
              <a:ext uri="{FF2B5EF4-FFF2-40B4-BE49-F238E27FC236}">
                <a16:creationId xmlns:a16="http://schemas.microsoft.com/office/drawing/2014/main" id="{AB2E3EE0-D77C-45F5-8916-4904987F6A48}"/>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09AA0723-5B57-437B-8875-42C08DCF7919}"/>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696667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2" name="Suora yhdysviiva 4">
            <a:extLst>
              <a:ext uri="{FF2B5EF4-FFF2-40B4-BE49-F238E27FC236}">
                <a16:creationId xmlns:a16="http://schemas.microsoft.com/office/drawing/2014/main" id="{373921E0-39F7-4A6B-9434-A1D45B5F6E69}"/>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3" name="Kuva 6" descr="Kuva, joka sisältää kohteen teksti&#10;&#10;Kuvaus luotu automaattisesti">
            <a:extLst>
              <a:ext uri="{FF2B5EF4-FFF2-40B4-BE49-F238E27FC236}">
                <a16:creationId xmlns:a16="http://schemas.microsoft.com/office/drawing/2014/main" id="{097BD3D8-260E-4490-96CD-0D9114D164BC}"/>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4" name="Kuva 8">
            <a:extLst>
              <a:ext uri="{FF2B5EF4-FFF2-40B4-BE49-F238E27FC236}">
                <a16:creationId xmlns:a16="http://schemas.microsoft.com/office/drawing/2014/main" id="{6F65486E-3E4E-4C66-B73C-ABF353F168F2}"/>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5" name="Kuva 11">
            <a:extLst>
              <a:ext uri="{FF2B5EF4-FFF2-40B4-BE49-F238E27FC236}">
                <a16:creationId xmlns:a16="http://schemas.microsoft.com/office/drawing/2014/main" id="{0266EABA-AD93-4CA5-ACFD-34231E85568E}"/>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1742096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4885867-678A-4C88-9CBD-B1FA870D2306}"/>
              </a:ext>
            </a:extLst>
          </p:cNvPr>
          <p:cNvSpPr txBox="1">
            <a:spLocks noGrp="1"/>
          </p:cNvSpPr>
          <p:nvPr>
            <p:ph type="title"/>
          </p:nvPr>
        </p:nvSpPr>
        <p:spPr>
          <a:xfrm>
            <a:off x="839784" y="457200"/>
            <a:ext cx="3932240" cy="1600200"/>
          </a:xfrm>
        </p:spPr>
        <p:txBody>
          <a:bodyPr anchor="b"/>
          <a:lstStyle>
            <a:lvl1pPr>
              <a:defRPr sz="3200"/>
            </a:lvl1pPr>
          </a:lstStyle>
          <a:p>
            <a:pPr lvl="0"/>
            <a:r>
              <a:rPr lang="fi-FI"/>
              <a:t>Muokkaa ots. perustyyl. napsautt.</a:t>
            </a:r>
          </a:p>
        </p:txBody>
      </p:sp>
      <p:sp>
        <p:nvSpPr>
          <p:cNvPr id="3" name="Sisällön paikkamerkki 2">
            <a:extLst>
              <a:ext uri="{FF2B5EF4-FFF2-40B4-BE49-F238E27FC236}">
                <a16:creationId xmlns:a16="http://schemas.microsoft.com/office/drawing/2014/main" id="{C3D70DBA-4C98-4D55-BBCC-8C2FA8BDB7C8}"/>
              </a:ext>
            </a:extLst>
          </p:cNvPr>
          <p:cNvSpPr txBox="1">
            <a:spLocks noGrp="1"/>
          </p:cNvSpPr>
          <p:nvPr>
            <p:ph idx="1"/>
          </p:nvPr>
        </p:nvSpPr>
        <p:spPr>
          <a:xfrm>
            <a:off x="5183184" y="457200"/>
            <a:ext cx="6172200" cy="5403847"/>
          </a:xfrm>
        </p:spPr>
        <p:txBody>
          <a:bodyPr/>
          <a:lstStyle>
            <a:lvl1pPr>
              <a:defRPr sz="2800" b="1">
                <a:latin typeface="Calibri"/>
              </a:defRPr>
            </a:lvl1pPr>
            <a:lvl2pPr>
              <a:defRPr>
                <a:latin typeface="Calibri"/>
              </a:defRPr>
            </a:lvl2pPr>
            <a:lvl3pPr>
              <a:defRPr>
                <a:latin typeface="Calibri"/>
              </a:defRPr>
            </a:lvl3pPr>
            <a:lvl4pPr>
              <a:defRPr>
                <a:latin typeface="Calibri"/>
              </a:defRPr>
            </a:lvl4pPr>
            <a:lvl5pPr>
              <a:defRPr sz="2000">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E7AF3E50-9029-493D-95E6-A2A29BFE85AD}"/>
              </a:ext>
            </a:extLst>
          </p:cNvPr>
          <p:cNvSpPr txBox="1">
            <a:spLocks noGrp="1"/>
          </p:cNvSpPr>
          <p:nvPr>
            <p:ph type="body" idx="2"/>
          </p:nvPr>
        </p:nvSpPr>
        <p:spPr>
          <a:xfrm>
            <a:off x="839784" y="2057400"/>
            <a:ext cx="3932240" cy="3811584"/>
          </a:xfrm>
        </p:spPr>
        <p:txBody>
          <a:bodyPr/>
          <a:lstStyle>
            <a:lvl1pPr marL="0" indent="0">
              <a:buNone/>
              <a:defRPr sz="1600">
                <a:latin typeface="Calibri"/>
              </a:defRPr>
            </a:lvl1pPr>
          </a:lstStyle>
          <a:p>
            <a:pPr lvl="0"/>
            <a:r>
              <a:rPr lang="fi-FI"/>
              <a:t>Muokkaa tekstin perustyylejä napsauttamalla</a:t>
            </a:r>
          </a:p>
        </p:txBody>
      </p:sp>
      <p:cxnSp>
        <p:nvCxnSpPr>
          <p:cNvPr id="5" name="Suora yhdysviiva 7">
            <a:extLst>
              <a:ext uri="{FF2B5EF4-FFF2-40B4-BE49-F238E27FC236}">
                <a16:creationId xmlns:a16="http://schemas.microsoft.com/office/drawing/2014/main" id="{A19305EE-7B10-4F9E-9CF8-9543CED57416}"/>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6" name="Kuva 9" descr="Kuva, joka sisältää kohteen teksti&#10;&#10;Kuvaus luotu automaattisesti">
            <a:extLst>
              <a:ext uri="{FF2B5EF4-FFF2-40B4-BE49-F238E27FC236}">
                <a16:creationId xmlns:a16="http://schemas.microsoft.com/office/drawing/2014/main" id="{494B060F-7984-4B65-A3AD-A0AA678047E1}"/>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7" name="Kuva 8">
            <a:extLst>
              <a:ext uri="{FF2B5EF4-FFF2-40B4-BE49-F238E27FC236}">
                <a16:creationId xmlns:a16="http://schemas.microsoft.com/office/drawing/2014/main" id="{3B5CAA94-8034-4479-8927-2815D698A653}"/>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8" name="Kuva 11">
            <a:extLst>
              <a:ext uri="{FF2B5EF4-FFF2-40B4-BE49-F238E27FC236}">
                <a16:creationId xmlns:a16="http://schemas.microsoft.com/office/drawing/2014/main" id="{C264C6B5-F897-4AC6-8953-D579299CF859}"/>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41911181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0A16C5C-B3D5-4072-BA26-E811CF4B53BA}"/>
              </a:ext>
            </a:extLst>
          </p:cNvPr>
          <p:cNvSpPr txBox="1">
            <a:spLocks noGrp="1"/>
          </p:cNvSpPr>
          <p:nvPr>
            <p:ph type="title"/>
          </p:nvPr>
        </p:nvSpPr>
        <p:spPr>
          <a:xfrm>
            <a:off x="839784" y="457200"/>
            <a:ext cx="3932240" cy="1600200"/>
          </a:xfrm>
        </p:spPr>
        <p:txBody>
          <a:bodyPr anchor="b"/>
          <a:lstStyle>
            <a:lvl1pPr>
              <a:defRPr sz="3200"/>
            </a:lvl1pPr>
          </a:lstStyle>
          <a:p>
            <a:pPr lvl="0"/>
            <a:r>
              <a:rPr lang="fi-FI"/>
              <a:t>Muokkaa ots. perustyyl. napsautt.</a:t>
            </a:r>
          </a:p>
        </p:txBody>
      </p:sp>
      <p:sp>
        <p:nvSpPr>
          <p:cNvPr id="3" name="Kuvan paikkamerkki 2">
            <a:extLst>
              <a:ext uri="{FF2B5EF4-FFF2-40B4-BE49-F238E27FC236}">
                <a16:creationId xmlns:a16="http://schemas.microsoft.com/office/drawing/2014/main" id="{83A56A0D-6A2A-4883-A6FE-11D1A13B957E}"/>
              </a:ext>
            </a:extLst>
          </p:cNvPr>
          <p:cNvSpPr txBox="1">
            <a:spLocks noGrp="1"/>
          </p:cNvSpPr>
          <p:nvPr>
            <p:ph type="pic" idx="1"/>
          </p:nvPr>
        </p:nvSpPr>
        <p:spPr>
          <a:xfrm>
            <a:off x="5183184" y="987423"/>
            <a:ext cx="6172200" cy="4873623"/>
          </a:xfrm>
        </p:spPr>
        <p:txBody>
          <a:bodyPr/>
          <a:lstStyle>
            <a:lvl1pPr marL="0" indent="0">
              <a:buNone/>
              <a:defRPr/>
            </a:lvl1pPr>
          </a:lstStyle>
          <a:p>
            <a:pPr lvl="0"/>
            <a:endParaRPr lang="fi-FI"/>
          </a:p>
        </p:txBody>
      </p:sp>
      <p:sp>
        <p:nvSpPr>
          <p:cNvPr id="4" name="Tekstin paikkamerkki 3">
            <a:extLst>
              <a:ext uri="{FF2B5EF4-FFF2-40B4-BE49-F238E27FC236}">
                <a16:creationId xmlns:a16="http://schemas.microsoft.com/office/drawing/2014/main" id="{0AD9B97E-7788-4856-A46A-C7FB832B0855}"/>
              </a:ext>
            </a:extLst>
          </p:cNvPr>
          <p:cNvSpPr txBox="1">
            <a:spLocks noGrp="1"/>
          </p:cNvSpPr>
          <p:nvPr>
            <p:ph type="body" idx="2"/>
          </p:nvPr>
        </p:nvSpPr>
        <p:spPr>
          <a:xfrm>
            <a:off x="839784" y="2057400"/>
            <a:ext cx="3932240" cy="3811584"/>
          </a:xfrm>
        </p:spPr>
        <p:txBody>
          <a:bodyPr/>
          <a:lstStyle>
            <a:lvl1pPr marL="0" indent="0">
              <a:buNone/>
              <a:defRPr sz="1600">
                <a:latin typeface="Calibri"/>
              </a:defRPr>
            </a:lvl1pPr>
          </a:lstStyle>
          <a:p>
            <a:pPr lvl="0"/>
            <a:r>
              <a:rPr lang="fi-FI"/>
              <a:t>Muokkaa tekstin perustyylejä napsauttamalla</a:t>
            </a:r>
          </a:p>
        </p:txBody>
      </p:sp>
      <p:cxnSp>
        <p:nvCxnSpPr>
          <p:cNvPr id="5" name="Suora yhdysviiva 7">
            <a:extLst>
              <a:ext uri="{FF2B5EF4-FFF2-40B4-BE49-F238E27FC236}">
                <a16:creationId xmlns:a16="http://schemas.microsoft.com/office/drawing/2014/main" id="{91FADD77-F77B-4902-B39E-C909DA018816}"/>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6" name="Kuva 9" descr="Kuva, joka sisältää kohteen teksti&#10;&#10;Kuvaus luotu automaattisesti">
            <a:extLst>
              <a:ext uri="{FF2B5EF4-FFF2-40B4-BE49-F238E27FC236}">
                <a16:creationId xmlns:a16="http://schemas.microsoft.com/office/drawing/2014/main" id="{7CC0B636-5B7C-49BA-8833-4CC4F4F13E77}"/>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7" name="Kuva 8">
            <a:extLst>
              <a:ext uri="{FF2B5EF4-FFF2-40B4-BE49-F238E27FC236}">
                <a16:creationId xmlns:a16="http://schemas.microsoft.com/office/drawing/2014/main" id="{97CC687E-652B-48B9-B6FE-F81A1EB411A4}"/>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8" name="Kuva 11">
            <a:extLst>
              <a:ext uri="{FF2B5EF4-FFF2-40B4-BE49-F238E27FC236}">
                <a16:creationId xmlns:a16="http://schemas.microsoft.com/office/drawing/2014/main" id="{7FD8D95F-3AC0-466B-9B71-E33629ADA5A7}"/>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37322039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aukodia VER2">
    <p:bg>
      <p:bgPr>
        <a:solidFill>
          <a:srgbClr val="FFFFFF"/>
        </a:solidFill>
        <a:effectLst/>
      </p:bgPr>
    </p:bg>
    <p:spTree>
      <p:nvGrpSpPr>
        <p:cNvPr id="1" name=""/>
        <p:cNvGrpSpPr/>
        <p:nvPr/>
      </p:nvGrpSpPr>
      <p:grpSpPr>
        <a:xfrm>
          <a:off x="0" y="0"/>
          <a:ext cx="0" cy="0"/>
          <a:chOff x="0" y="0"/>
          <a:chExt cx="0" cy="0"/>
        </a:xfrm>
      </p:grpSpPr>
      <p:pic>
        <p:nvPicPr>
          <p:cNvPr id="2" name="Kuva 5">
            <a:extLst>
              <a:ext uri="{FF2B5EF4-FFF2-40B4-BE49-F238E27FC236}">
                <a16:creationId xmlns:a16="http://schemas.microsoft.com/office/drawing/2014/main" id="{7CD809AB-E95D-460B-9D84-185441C19EDF}"/>
              </a:ext>
            </a:extLst>
          </p:cNvPr>
          <p:cNvPicPr>
            <a:picLocks noChangeAspect="1"/>
          </p:cNvPicPr>
          <p:nvPr/>
        </p:nvPicPr>
        <p:blipFill>
          <a:blip r:embed="rId2"/>
          <a:stretch>
            <a:fillRect/>
          </a:stretch>
        </p:blipFill>
        <p:spPr>
          <a:xfrm>
            <a:off x="144859" y="0"/>
            <a:ext cx="10157987" cy="6872145"/>
          </a:xfrm>
          <a:prstGeom prst="rect">
            <a:avLst/>
          </a:prstGeom>
          <a:noFill/>
          <a:ln cap="flat">
            <a:noFill/>
          </a:ln>
        </p:spPr>
      </p:pic>
      <p:pic>
        <p:nvPicPr>
          <p:cNvPr id="3" name="Kuva 2">
            <a:extLst>
              <a:ext uri="{FF2B5EF4-FFF2-40B4-BE49-F238E27FC236}">
                <a16:creationId xmlns:a16="http://schemas.microsoft.com/office/drawing/2014/main" id="{1BA94D27-D0A9-4EB1-8ACD-7FC544A423AF}"/>
              </a:ext>
            </a:extLst>
          </p:cNvPr>
          <p:cNvPicPr>
            <a:picLocks noChangeAspect="1"/>
          </p:cNvPicPr>
          <p:nvPr/>
        </p:nvPicPr>
        <p:blipFill>
          <a:blip r:embed="rId3"/>
          <a:stretch>
            <a:fillRect/>
          </a:stretch>
        </p:blipFill>
        <p:spPr>
          <a:xfrm>
            <a:off x="11304023" y="6199220"/>
            <a:ext cx="445742" cy="461662"/>
          </a:xfrm>
          <a:prstGeom prst="rect">
            <a:avLst/>
          </a:prstGeom>
          <a:noFill/>
          <a:ln cap="flat">
            <a:noFill/>
          </a:ln>
        </p:spPr>
      </p:pic>
      <p:pic>
        <p:nvPicPr>
          <p:cNvPr id="4" name="Kuva 3">
            <a:extLst>
              <a:ext uri="{FF2B5EF4-FFF2-40B4-BE49-F238E27FC236}">
                <a16:creationId xmlns:a16="http://schemas.microsoft.com/office/drawing/2014/main" id="{ABC4A32D-25B4-4E28-8679-1DDB1A6AA38C}"/>
              </a:ext>
            </a:extLst>
          </p:cNvPr>
          <p:cNvPicPr>
            <a:picLocks noChangeAspect="1"/>
          </p:cNvPicPr>
          <p:nvPr/>
        </p:nvPicPr>
        <p:blipFill>
          <a:blip r:embed="rId4"/>
          <a:stretch>
            <a:fillRect/>
          </a:stretch>
        </p:blipFill>
        <p:spPr>
          <a:xfrm>
            <a:off x="10595180" y="6166567"/>
            <a:ext cx="586642" cy="414588"/>
          </a:xfrm>
          <a:prstGeom prst="rect">
            <a:avLst/>
          </a:prstGeom>
          <a:noFill/>
          <a:ln cap="flat">
            <a:noFill/>
          </a:ln>
        </p:spPr>
      </p:pic>
      <p:pic>
        <p:nvPicPr>
          <p:cNvPr id="5" name="Kuva 6" descr="Kuva, joka sisältää kohteen teksti&#10;&#10;Kuvaus luotu automaattisesti">
            <a:extLst>
              <a:ext uri="{FF2B5EF4-FFF2-40B4-BE49-F238E27FC236}">
                <a16:creationId xmlns:a16="http://schemas.microsoft.com/office/drawing/2014/main" id="{F5497170-F807-4ED0-9AA5-5F6310954536}"/>
              </a:ext>
            </a:extLst>
          </p:cNvPr>
          <p:cNvPicPr>
            <a:picLocks noChangeAspect="1"/>
          </p:cNvPicPr>
          <p:nvPr/>
        </p:nvPicPr>
        <p:blipFill>
          <a:blip r:embed="rId5"/>
          <a:stretch>
            <a:fillRect/>
          </a:stretch>
        </p:blipFill>
        <p:spPr>
          <a:xfrm>
            <a:off x="6384057" y="2982708"/>
            <a:ext cx="5660273" cy="1245257"/>
          </a:xfrm>
          <a:prstGeom prst="rect">
            <a:avLst/>
          </a:prstGeom>
          <a:noFill/>
          <a:ln cap="flat">
            <a:noFill/>
          </a:ln>
        </p:spPr>
      </p:pic>
    </p:spTree>
    <p:extLst>
      <p:ext uri="{BB962C8B-B14F-4D97-AF65-F5344CB8AC3E}">
        <p14:creationId xmlns:p14="http://schemas.microsoft.com/office/powerpoint/2010/main" val="26016614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6_Taukodia VER2">
    <p:bg>
      <p:bgPr>
        <a:solidFill>
          <a:srgbClr val="FFFFFF"/>
        </a:solidFill>
        <a:effectLst/>
      </p:bgPr>
    </p:bg>
    <p:spTree>
      <p:nvGrpSpPr>
        <p:cNvPr id="1" name=""/>
        <p:cNvGrpSpPr/>
        <p:nvPr/>
      </p:nvGrpSpPr>
      <p:grpSpPr>
        <a:xfrm>
          <a:off x="0" y="0"/>
          <a:ext cx="0" cy="0"/>
          <a:chOff x="0" y="0"/>
          <a:chExt cx="0" cy="0"/>
        </a:xfrm>
      </p:grpSpPr>
      <p:pic>
        <p:nvPicPr>
          <p:cNvPr id="2" name="Kuva 4">
            <a:extLst>
              <a:ext uri="{FF2B5EF4-FFF2-40B4-BE49-F238E27FC236}">
                <a16:creationId xmlns:a16="http://schemas.microsoft.com/office/drawing/2014/main" id="{728E620D-62B2-4935-8F27-F602EC58491C}"/>
              </a:ext>
            </a:extLst>
          </p:cNvPr>
          <p:cNvPicPr>
            <a:picLocks noChangeAspect="1"/>
          </p:cNvPicPr>
          <p:nvPr/>
        </p:nvPicPr>
        <p:blipFill>
          <a:blip r:embed="rId2"/>
          <a:stretch>
            <a:fillRect/>
          </a:stretch>
        </p:blipFill>
        <p:spPr>
          <a:xfrm>
            <a:off x="0" y="0"/>
            <a:ext cx="12191996" cy="6858000"/>
          </a:xfrm>
          <a:prstGeom prst="rect">
            <a:avLst/>
          </a:prstGeom>
          <a:noFill/>
          <a:ln cap="flat">
            <a:noFill/>
          </a:ln>
        </p:spPr>
      </p:pic>
      <p:pic>
        <p:nvPicPr>
          <p:cNvPr id="3" name="Kuva 2">
            <a:extLst>
              <a:ext uri="{FF2B5EF4-FFF2-40B4-BE49-F238E27FC236}">
                <a16:creationId xmlns:a16="http://schemas.microsoft.com/office/drawing/2014/main" id="{DF5DE827-D004-45B8-9B6A-2A47D541E8B6}"/>
              </a:ext>
            </a:extLst>
          </p:cNvPr>
          <p:cNvPicPr>
            <a:picLocks noChangeAspect="1"/>
          </p:cNvPicPr>
          <p:nvPr/>
        </p:nvPicPr>
        <p:blipFill>
          <a:blip r:embed="rId3"/>
          <a:stretch>
            <a:fillRect/>
          </a:stretch>
        </p:blipFill>
        <p:spPr>
          <a:xfrm>
            <a:off x="11304023" y="332576"/>
            <a:ext cx="445742" cy="461662"/>
          </a:xfrm>
          <a:prstGeom prst="rect">
            <a:avLst/>
          </a:prstGeom>
          <a:noFill/>
          <a:ln cap="flat">
            <a:noFill/>
          </a:ln>
        </p:spPr>
      </p:pic>
      <p:pic>
        <p:nvPicPr>
          <p:cNvPr id="4" name="Kuva 3">
            <a:extLst>
              <a:ext uri="{FF2B5EF4-FFF2-40B4-BE49-F238E27FC236}">
                <a16:creationId xmlns:a16="http://schemas.microsoft.com/office/drawing/2014/main" id="{4B431F30-1B76-40DC-9582-D58AB3D9B669}"/>
              </a:ext>
            </a:extLst>
          </p:cNvPr>
          <p:cNvPicPr>
            <a:picLocks noChangeAspect="1"/>
          </p:cNvPicPr>
          <p:nvPr/>
        </p:nvPicPr>
        <p:blipFill>
          <a:blip r:embed="rId4"/>
          <a:stretch>
            <a:fillRect/>
          </a:stretch>
        </p:blipFill>
        <p:spPr>
          <a:xfrm>
            <a:off x="10595180" y="299914"/>
            <a:ext cx="586642" cy="414588"/>
          </a:xfrm>
          <a:prstGeom prst="rect">
            <a:avLst/>
          </a:prstGeom>
          <a:noFill/>
          <a:ln cap="flat">
            <a:noFill/>
          </a:ln>
        </p:spPr>
      </p:pic>
      <p:pic>
        <p:nvPicPr>
          <p:cNvPr id="5" name="Kuva 6" descr="Kuva, joka sisältää kohteen teksti&#10;&#10;Kuvaus luotu automaattisesti">
            <a:extLst>
              <a:ext uri="{FF2B5EF4-FFF2-40B4-BE49-F238E27FC236}">
                <a16:creationId xmlns:a16="http://schemas.microsoft.com/office/drawing/2014/main" id="{65FCA08B-B23E-4D59-B1E0-F6FF47A24C2F}"/>
              </a:ext>
            </a:extLst>
          </p:cNvPr>
          <p:cNvPicPr>
            <a:picLocks noChangeAspect="1"/>
          </p:cNvPicPr>
          <p:nvPr/>
        </p:nvPicPr>
        <p:blipFill>
          <a:blip r:embed="rId5"/>
          <a:stretch>
            <a:fillRect/>
          </a:stretch>
        </p:blipFill>
        <p:spPr>
          <a:xfrm>
            <a:off x="4941307" y="4944608"/>
            <a:ext cx="6856344" cy="1508394"/>
          </a:xfrm>
          <a:prstGeom prst="rect">
            <a:avLst/>
          </a:prstGeom>
          <a:noFill/>
          <a:ln cap="flat">
            <a:noFill/>
          </a:ln>
        </p:spPr>
      </p:pic>
    </p:spTree>
    <p:extLst>
      <p:ext uri="{BB962C8B-B14F-4D97-AF65-F5344CB8AC3E}">
        <p14:creationId xmlns:p14="http://schemas.microsoft.com/office/powerpoint/2010/main" val="1234106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181014435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7_Taukodia VER2">
    <p:bg>
      <p:bgPr>
        <a:solidFill>
          <a:srgbClr val="FFFFFF"/>
        </a:solidFill>
        <a:effectLst/>
      </p:bgPr>
    </p:bg>
    <p:spTree>
      <p:nvGrpSpPr>
        <p:cNvPr id="1" name=""/>
        <p:cNvGrpSpPr/>
        <p:nvPr/>
      </p:nvGrpSpPr>
      <p:grpSpPr>
        <a:xfrm>
          <a:off x="0" y="0"/>
          <a:ext cx="0" cy="0"/>
          <a:chOff x="0" y="0"/>
          <a:chExt cx="0" cy="0"/>
        </a:xfrm>
      </p:grpSpPr>
      <p:pic>
        <p:nvPicPr>
          <p:cNvPr id="2" name="Kuva 5" descr="Kuva, joka sisältää kohteen lelu&#10;&#10;Kuvaus luotu automaattisesti">
            <a:extLst>
              <a:ext uri="{FF2B5EF4-FFF2-40B4-BE49-F238E27FC236}">
                <a16:creationId xmlns:a16="http://schemas.microsoft.com/office/drawing/2014/main" id="{F7BDE1B9-AE33-4743-A309-17B1C10E2C39}"/>
              </a:ext>
            </a:extLst>
          </p:cNvPr>
          <p:cNvPicPr>
            <a:picLocks noChangeAspect="1"/>
          </p:cNvPicPr>
          <p:nvPr/>
        </p:nvPicPr>
        <p:blipFill>
          <a:blip r:embed="rId2">
            <a:alphaModFix amt="12000"/>
          </a:blip>
          <a:stretch>
            <a:fillRect/>
          </a:stretch>
        </p:blipFill>
        <p:spPr>
          <a:xfrm>
            <a:off x="0" y="0"/>
            <a:ext cx="12191996" cy="6858000"/>
          </a:xfrm>
          <a:prstGeom prst="rect">
            <a:avLst/>
          </a:prstGeom>
          <a:noFill/>
          <a:ln cap="flat">
            <a:noFill/>
          </a:ln>
        </p:spPr>
      </p:pic>
      <p:pic>
        <p:nvPicPr>
          <p:cNvPr id="3" name="Kuva 2">
            <a:extLst>
              <a:ext uri="{FF2B5EF4-FFF2-40B4-BE49-F238E27FC236}">
                <a16:creationId xmlns:a16="http://schemas.microsoft.com/office/drawing/2014/main" id="{2147E51E-9286-49A4-B112-50E4699D9F93}"/>
              </a:ext>
            </a:extLst>
          </p:cNvPr>
          <p:cNvPicPr>
            <a:picLocks noChangeAspect="1"/>
          </p:cNvPicPr>
          <p:nvPr/>
        </p:nvPicPr>
        <p:blipFill>
          <a:blip r:embed="rId3"/>
          <a:stretch>
            <a:fillRect/>
          </a:stretch>
        </p:blipFill>
        <p:spPr>
          <a:xfrm>
            <a:off x="11385496" y="6181115"/>
            <a:ext cx="445742" cy="461662"/>
          </a:xfrm>
          <a:prstGeom prst="rect">
            <a:avLst/>
          </a:prstGeom>
          <a:noFill/>
          <a:ln cap="flat">
            <a:noFill/>
          </a:ln>
        </p:spPr>
      </p:pic>
      <p:pic>
        <p:nvPicPr>
          <p:cNvPr id="4" name="Kuva 3">
            <a:extLst>
              <a:ext uri="{FF2B5EF4-FFF2-40B4-BE49-F238E27FC236}">
                <a16:creationId xmlns:a16="http://schemas.microsoft.com/office/drawing/2014/main" id="{D99CB029-B7DB-4489-A572-4650BFB7B7DC}"/>
              </a:ext>
            </a:extLst>
          </p:cNvPr>
          <p:cNvPicPr>
            <a:picLocks noChangeAspect="1"/>
          </p:cNvPicPr>
          <p:nvPr/>
        </p:nvPicPr>
        <p:blipFill>
          <a:blip r:embed="rId4"/>
          <a:stretch>
            <a:fillRect/>
          </a:stretch>
        </p:blipFill>
        <p:spPr>
          <a:xfrm>
            <a:off x="10676662" y="6148453"/>
            <a:ext cx="586642" cy="414588"/>
          </a:xfrm>
          <a:prstGeom prst="rect">
            <a:avLst/>
          </a:prstGeom>
          <a:noFill/>
          <a:ln cap="flat">
            <a:noFill/>
          </a:ln>
        </p:spPr>
      </p:pic>
      <p:pic>
        <p:nvPicPr>
          <p:cNvPr id="5" name="Kuva 6" descr="Kuva, joka sisältää kohteen teksti&#10;&#10;Kuvaus luotu automaattisesti">
            <a:extLst>
              <a:ext uri="{FF2B5EF4-FFF2-40B4-BE49-F238E27FC236}">
                <a16:creationId xmlns:a16="http://schemas.microsoft.com/office/drawing/2014/main" id="{1030F39C-442D-448A-B2DE-D032CDB979AC}"/>
              </a:ext>
            </a:extLst>
          </p:cNvPr>
          <p:cNvPicPr>
            <a:picLocks noChangeAspect="1"/>
          </p:cNvPicPr>
          <p:nvPr/>
        </p:nvPicPr>
        <p:blipFill>
          <a:blip r:embed="rId5"/>
          <a:stretch>
            <a:fillRect/>
          </a:stretch>
        </p:blipFill>
        <p:spPr>
          <a:xfrm>
            <a:off x="1599779" y="2473003"/>
            <a:ext cx="9582043" cy="2108048"/>
          </a:xfrm>
          <a:prstGeom prst="rect">
            <a:avLst/>
          </a:prstGeom>
          <a:noFill/>
          <a:ln cap="flat">
            <a:noFill/>
          </a:ln>
        </p:spPr>
      </p:pic>
    </p:spTree>
    <p:extLst>
      <p:ext uri="{BB962C8B-B14F-4D97-AF65-F5344CB8AC3E}">
        <p14:creationId xmlns:p14="http://schemas.microsoft.com/office/powerpoint/2010/main" val="33175431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8D9AE4F-792A-4D1F-AE13-E1E37591077E}"/>
              </a:ext>
            </a:extLst>
          </p:cNvPr>
          <p:cNvSpPr txBox="1">
            <a:spLocks noGrp="1"/>
          </p:cNvSpPr>
          <p:nvPr>
            <p:ph type="title"/>
          </p:nvPr>
        </p:nvSpPr>
        <p:spPr/>
        <p:txBody>
          <a:bodyPr/>
          <a:lstStyle>
            <a:lvl1pPr>
              <a:defRPr/>
            </a:lvl1pPr>
          </a:lstStyle>
          <a:p>
            <a:pPr lvl="0"/>
            <a:r>
              <a:rPr lang="fi-FI"/>
              <a:t>Muokkaa ots. perustyyl. napsautt.</a:t>
            </a:r>
          </a:p>
        </p:txBody>
      </p:sp>
    </p:spTree>
    <p:extLst>
      <p:ext uri="{BB962C8B-B14F-4D97-AF65-F5344CB8AC3E}">
        <p14:creationId xmlns:p14="http://schemas.microsoft.com/office/powerpoint/2010/main" val="117101165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102131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001B714-086E-46F2-9387-8E718F15F444}"/>
              </a:ext>
            </a:extLst>
          </p:cNvPr>
          <p:cNvSpPr txBox="1">
            <a:spLocks noGrp="1"/>
          </p:cNvSpPr>
          <p:nvPr>
            <p:ph type="title"/>
          </p:nvPr>
        </p:nvSpPr>
        <p:spPr>
          <a:xfrm>
            <a:off x="702524" y="2480858"/>
            <a:ext cx="10786948" cy="2099343"/>
          </a:xfrm>
        </p:spPr>
        <p:txBody>
          <a:bodyPr anchorCtr="1"/>
          <a:lstStyle>
            <a:lvl1pPr algn="ctr">
              <a:defRPr sz="6000" b="0"/>
            </a:lvl1pPr>
          </a:lstStyle>
          <a:p>
            <a:pPr lvl="0"/>
            <a:r>
              <a:rPr lang="fi-FI"/>
              <a:t>Muokkaa ots. perustyyl. napsautt.</a:t>
            </a:r>
          </a:p>
        </p:txBody>
      </p:sp>
      <p:sp>
        <p:nvSpPr>
          <p:cNvPr id="3" name="Tekstiruutu 3">
            <a:extLst>
              <a:ext uri="{FF2B5EF4-FFF2-40B4-BE49-F238E27FC236}">
                <a16:creationId xmlns:a16="http://schemas.microsoft.com/office/drawing/2014/main" id="{C8384378-0B6A-4D04-8028-B846209A9214}"/>
              </a:ext>
            </a:extLst>
          </p:cNvPr>
          <p:cNvSpPr txBox="1"/>
          <p:nvPr/>
        </p:nvSpPr>
        <p:spPr>
          <a:xfrm>
            <a:off x="4472796" y="5663190"/>
            <a:ext cx="3246403" cy="369335"/>
          </a:xfrm>
          <a:prstGeom prst="rect">
            <a:avLst/>
          </a:prstGeom>
          <a:noFill/>
          <a:ln cap="flat">
            <a:noFill/>
          </a:ln>
        </p:spPr>
        <p:txBody>
          <a:bodyPr vert="horz" wrap="non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4D4E50"/>
                </a:solidFill>
                <a:uFillTx/>
                <a:latin typeface="Lato" pitchFamily="34"/>
              </a:rPr>
              <a:t>•  jyu.wisdom.fi/polkukartta •</a:t>
            </a:r>
            <a:endParaRPr lang="fi-FI" sz="1800" b="0" i="0" u="none" strike="noStrike" kern="1200" cap="none" spc="0" baseline="0">
              <a:solidFill>
                <a:srgbClr val="4D4E50"/>
              </a:solidFill>
              <a:uFillTx/>
              <a:latin typeface="Lato" pitchFamily="34"/>
            </a:endParaRPr>
          </a:p>
        </p:txBody>
      </p:sp>
      <p:pic>
        <p:nvPicPr>
          <p:cNvPr id="4" name="Kuva 6" descr="Kuva, joka sisältää kohteen teksti&#10;&#10;Kuvaus luotu automaattisesti">
            <a:extLst>
              <a:ext uri="{FF2B5EF4-FFF2-40B4-BE49-F238E27FC236}">
                <a16:creationId xmlns:a16="http://schemas.microsoft.com/office/drawing/2014/main" id="{9D2F64E7-A1DB-4B61-AA9A-7187C79DE673}"/>
              </a:ext>
            </a:extLst>
          </p:cNvPr>
          <p:cNvPicPr>
            <a:picLocks noChangeAspect="1"/>
          </p:cNvPicPr>
          <p:nvPr/>
        </p:nvPicPr>
        <p:blipFill>
          <a:blip r:embed="rId2"/>
          <a:stretch>
            <a:fillRect/>
          </a:stretch>
        </p:blipFill>
        <p:spPr>
          <a:xfrm>
            <a:off x="2175833" y="662784"/>
            <a:ext cx="7967075" cy="1752758"/>
          </a:xfrm>
          <a:prstGeom prst="rect">
            <a:avLst/>
          </a:prstGeom>
          <a:noFill/>
          <a:ln cap="flat">
            <a:noFill/>
          </a:ln>
        </p:spPr>
      </p:pic>
    </p:spTree>
    <p:extLst>
      <p:ext uri="{BB962C8B-B14F-4D97-AF65-F5344CB8AC3E}">
        <p14:creationId xmlns:p14="http://schemas.microsoft.com/office/powerpoint/2010/main" val="12523841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6_LOPPUDIA_webosoitteella">
    <p:spTree>
      <p:nvGrpSpPr>
        <p:cNvPr id="1" name=""/>
        <p:cNvGrpSpPr/>
        <p:nvPr/>
      </p:nvGrpSpPr>
      <p:grpSpPr>
        <a:xfrm>
          <a:off x="0" y="0"/>
          <a:ext cx="0" cy="0"/>
          <a:chOff x="0" y="0"/>
          <a:chExt cx="0" cy="0"/>
        </a:xfrm>
      </p:grpSpPr>
      <p:pic>
        <p:nvPicPr>
          <p:cNvPr id="2" name="Kuva 5">
            <a:extLst>
              <a:ext uri="{FF2B5EF4-FFF2-40B4-BE49-F238E27FC236}">
                <a16:creationId xmlns:a16="http://schemas.microsoft.com/office/drawing/2014/main" id="{F0A5C9C1-89EE-4662-A3AF-F28CE78B5708}"/>
              </a:ext>
            </a:extLst>
          </p:cNvPr>
          <p:cNvPicPr>
            <a:picLocks noChangeAspect="1"/>
          </p:cNvPicPr>
          <p:nvPr/>
        </p:nvPicPr>
        <p:blipFill>
          <a:blip r:embed="rId2"/>
          <a:stretch>
            <a:fillRect/>
          </a:stretch>
        </p:blipFill>
        <p:spPr>
          <a:xfrm>
            <a:off x="0" y="0"/>
            <a:ext cx="12191996" cy="6858000"/>
          </a:xfrm>
          <a:prstGeom prst="rect">
            <a:avLst/>
          </a:prstGeom>
          <a:noFill/>
          <a:ln cap="flat">
            <a:noFill/>
          </a:ln>
        </p:spPr>
      </p:pic>
      <p:sp>
        <p:nvSpPr>
          <p:cNvPr id="3" name="Tekstiruutu 3">
            <a:extLst>
              <a:ext uri="{FF2B5EF4-FFF2-40B4-BE49-F238E27FC236}">
                <a16:creationId xmlns:a16="http://schemas.microsoft.com/office/drawing/2014/main" id="{36362B13-1E87-433F-A6B3-0FE3C17318E0}"/>
              </a:ext>
            </a:extLst>
          </p:cNvPr>
          <p:cNvSpPr txBox="1"/>
          <p:nvPr/>
        </p:nvSpPr>
        <p:spPr>
          <a:xfrm>
            <a:off x="5249012" y="5088050"/>
            <a:ext cx="6551118" cy="584777"/>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3200" b="1" i="0" u="none" strike="noStrike" kern="1200" cap="none" spc="0" baseline="0">
                <a:solidFill>
                  <a:srgbClr val="4D4E50"/>
                </a:solidFill>
                <a:uFillTx/>
                <a:latin typeface="Calibri" pitchFamily="34"/>
                <a:cs typeface="Calibri" pitchFamily="34"/>
              </a:rPr>
              <a:t>•  jyu.wisdom.fi/polkukartta •</a:t>
            </a:r>
            <a:endParaRPr lang="fi-FI" sz="3200" b="0" i="0" u="none" strike="noStrike" kern="1200" cap="none" spc="0" baseline="0">
              <a:solidFill>
                <a:srgbClr val="4D4E50"/>
              </a:solidFill>
              <a:uFillTx/>
              <a:latin typeface="Calibri" pitchFamily="34"/>
              <a:cs typeface="Calibri" pitchFamily="34"/>
            </a:endParaRPr>
          </a:p>
        </p:txBody>
      </p:sp>
      <p:pic>
        <p:nvPicPr>
          <p:cNvPr id="4" name="Kuva 6" descr="Kuva, joka sisältää kohteen teksti&#10;&#10;Kuvaus luotu automaattisesti">
            <a:extLst>
              <a:ext uri="{FF2B5EF4-FFF2-40B4-BE49-F238E27FC236}">
                <a16:creationId xmlns:a16="http://schemas.microsoft.com/office/drawing/2014/main" id="{DF5738B0-5D33-4502-A49D-2D289AB6B733}"/>
              </a:ext>
            </a:extLst>
          </p:cNvPr>
          <p:cNvPicPr>
            <a:picLocks noChangeAspect="1"/>
          </p:cNvPicPr>
          <p:nvPr/>
        </p:nvPicPr>
        <p:blipFill>
          <a:blip r:embed="rId3"/>
          <a:stretch>
            <a:fillRect/>
          </a:stretch>
        </p:blipFill>
        <p:spPr>
          <a:xfrm>
            <a:off x="5026255" y="495138"/>
            <a:ext cx="6851772" cy="1507388"/>
          </a:xfrm>
          <a:prstGeom prst="rect">
            <a:avLst/>
          </a:prstGeom>
          <a:noFill/>
          <a:ln cap="flat">
            <a:noFill/>
          </a:ln>
        </p:spPr>
      </p:pic>
    </p:spTree>
    <p:extLst>
      <p:ext uri="{BB962C8B-B14F-4D97-AF65-F5344CB8AC3E}">
        <p14:creationId xmlns:p14="http://schemas.microsoft.com/office/powerpoint/2010/main" val="33942486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LOGOT_Otsake isolla">
    <p:spTree>
      <p:nvGrpSpPr>
        <p:cNvPr id="1" name=""/>
        <p:cNvGrpSpPr/>
        <p:nvPr/>
      </p:nvGrpSpPr>
      <p:grpSpPr>
        <a:xfrm>
          <a:off x="0" y="0"/>
          <a:ext cx="0" cy="0"/>
          <a:chOff x="0" y="0"/>
          <a:chExt cx="0" cy="0"/>
        </a:xfrm>
      </p:grpSpPr>
      <p:cxnSp>
        <p:nvCxnSpPr>
          <p:cNvPr id="2" name="Suora yhdysviiva 18">
            <a:extLst>
              <a:ext uri="{FF2B5EF4-FFF2-40B4-BE49-F238E27FC236}">
                <a16:creationId xmlns:a16="http://schemas.microsoft.com/office/drawing/2014/main" id="{5E9BD3EF-DF5F-496E-9C4A-FADBD377B5AA}"/>
              </a:ext>
            </a:extLst>
          </p:cNvPr>
          <p:cNvCxnSpPr/>
          <p:nvPr/>
        </p:nvCxnSpPr>
        <p:spPr>
          <a:xfrm>
            <a:off x="661641" y="6341967"/>
            <a:ext cx="10786939" cy="0"/>
          </a:xfrm>
          <a:prstGeom prst="straightConnector1">
            <a:avLst/>
          </a:prstGeom>
          <a:noFill/>
          <a:ln w="12701" cap="flat">
            <a:solidFill>
              <a:srgbClr val="4D4E50"/>
            </a:solidFill>
            <a:prstDash val="solid"/>
            <a:miter/>
          </a:ln>
        </p:spPr>
      </p:cxnSp>
      <p:pic>
        <p:nvPicPr>
          <p:cNvPr id="3" name="Kuva 8">
            <a:extLst>
              <a:ext uri="{FF2B5EF4-FFF2-40B4-BE49-F238E27FC236}">
                <a16:creationId xmlns:a16="http://schemas.microsoft.com/office/drawing/2014/main" id="{B84DBFE3-6FE8-4BE4-B97E-803E3D25C455}"/>
              </a:ext>
            </a:extLst>
          </p:cNvPr>
          <p:cNvPicPr>
            <a:picLocks noChangeAspect="1"/>
          </p:cNvPicPr>
          <p:nvPr/>
        </p:nvPicPr>
        <p:blipFill>
          <a:blip r:embed="rId2"/>
          <a:stretch>
            <a:fillRect/>
          </a:stretch>
        </p:blipFill>
        <p:spPr>
          <a:xfrm>
            <a:off x="4347569" y="4769821"/>
            <a:ext cx="2775588" cy="979624"/>
          </a:xfrm>
          <a:prstGeom prst="rect">
            <a:avLst/>
          </a:prstGeom>
          <a:noFill/>
          <a:ln cap="flat">
            <a:noFill/>
          </a:ln>
        </p:spPr>
      </p:pic>
      <p:sp>
        <p:nvSpPr>
          <p:cNvPr id="4" name="Tekstiruutu 9">
            <a:extLst>
              <a:ext uri="{FF2B5EF4-FFF2-40B4-BE49-F238E27FC236}">
                <a16:creationId xmlns:a16="http://schemas.microsoft.com/office/drawing/2014/main" id="{62559A28-81C2-4AF8-84D9-A3055E6C4C8D}"/>
              </a:ext>
            </a:extLst>
          </p:cNvPr>
          <p:cNvSpPr txBox="1"/>
          <p:nvPr/>
        </p:nvSpPr>
        <p:spPr>
          <a:xfrm>
            <a:off x="2010226" y="6426238"/>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pic>
        <p:nvPicPr>
          <p:cNvPr id="5" name="Kuva 11">
            <a:extLst>
              <a:ext uri="{FF2B5EF4-FFF2-40B4-BE49-F238E27FC236}">
                <a16:creationId xmlns:a16="http://schemas.microsoft.com/office/drawing/2014/main" id="{0AD6CB1F-4DC3-4AFC-95CF-6A9116DC195F}"/>
              </a:ext>
            </a:extLst>
          </p:cNvPr>
          <p:cNvPicPr>
            <a:picLocks noChangeAspect="1"/>
          </p:cNvPicPr>
          <p:nvPr/>
        </p:nvPicPr>
        <p:blipFill>
          <a:blip r:embed="rId3"/>
          <a:stretch>
            <a:fillRect/>
          </a:stretch>
        </p:blipFill>
        <p:spPr>
          <a:xfrm>
            <a:off x="2795814" y="4961278"/>
            <a:ext cx="884270" cy="915853"/>
          </a:xfrm>
          <a:prstGeom prst="rect">
            <a:avLst/>
          </a:prstGeom>
          <a:noFill/>
          <a:ln cap="flat">
            <a:noFill/>
          </a:ln>
        </p:spPr>
      </p:pic>
      <p:pic>
        <p:nvPicPr>
          <p:cNvPr id="6" name="Kuva 12">
            <a:extLst>
              <a:ext uri="{FF2B5EF4-FFF2-40B4-BE49-F238E27FC236}">
                <a16:creationId xmlns:a16="http://schemas.microsoft.com/office/drawing/2014/main" id="{9197A9F6-CED2-4E30-AF17-C6D9A2C76D11}"/>
              </a:ext>
            </a:extLst>
          </p:cNvPr>
          <p:cNvPicPr>
            <a:picLocks noChangeAspect="1"/>
          </p:cNvPicPr>
          <p:nvPr/>
        </p:nvPicPr>
        <p:blipFill>
          <a:blip r:embed="rId4"/>
          <a:stretch>
            <a:fillRect/>
          </a:stretch>
        </p:blipFill>
        <p:spPr>
          <a:xfrm>
            <a:off x="4546506" y="3190972"/>
            <a:ext cx="2377714" cy="594424"/>
          </a:xfrm>
          <a:prstGeom prst="rect">
            <a:avLst/>
          </a:prstGeom>
          <a:noFill/>
          <a:ln cap="flat">
            <a:noFill/>
          </a:ln>
        </p:spPr>
      </p:pic>
      <p:pic>
        <p:nvPicPr>
          <p:cNvPr id="7" name="Kuva 13">
            <a:extLst>
              <a:ext uri="{FF2B5EF4-FFF2-40B4-BE49-F238E27FC236}">
                <a16:creationId xmlns:a16="http://schemas.microsoft.com/office/drawing/2014/main" id="{661248FA-FAB7-497A-95AB-153DB792F27C}"/>
              </a:ext>
            </a:extLst>
          </p:cNvPr>
          <p:cNvPicPr>
            <a:picLocks noChangeAspect="1"/>
          </p:cNvPicPr>
          <p:nvPr/>
        </p:nvPicPr>
        <p:blipFill>
          <a:blip r:embed="rId5"/>
          <a:stretch>
            <a:fillRect/>
          </a:stretch>
        </p:blipFill>
        <p:spPr>
          <a:xfrm>
            <a:off x="6254422" y="2008443"/>
            <a:ext cx="2660455" cy="1064178"/>
          </a:xfrm>
          <a:prstGeom prst="rect">
            <a:avLst/>
          </a:prstGeom>
          <a:noFill/>
          <a:ln cap="flat">
            <a:noFill/>
          </a:ln>
        </p:spPr>
      </p:pic>
      <p:pic>
        <p:nvPicPr>
          <p:cNvPr id="8" name="Kuva 14">
            <a:extLst>
              <a:ext uri="{FF2B5EF4-FFF2-40B4-BE49-F238E27FC236}">
                <a16:creationId xmlns:a16="http://schemas.microsoft.com/office/drawing/2014/main" id="{228C140F-ED0C-4B85-8642-71AF4126C844}"/>
              </a:ext>
            </a:extLst>
          </p:cNvPr>
          <p:cNvPicPr>
            <a:picLocks noChangeAspect="1"/>
          </p:cNvPicPr>
          <p:nvPr/>
        </p:nvPicPr>
        <p:blipFill>
          <a:blip r:embed="rId6"/>
          <a:stretch>
            <a:fillRect/>
          </a:stretch>
        </p:blipFill>
        <p:spPr>
          <a:xfrm>
            <a:off x="7280983" y="2905048"/>
            <a:ext cx="1633895" cy="1064178"/>
          </a:xfrm>
          <a:prstGeom prst="rect">
            <a:avLst/>
          </a:prstGeom>
          <a:noFill/>
          <a:ln cap="flat">
            <a:noFill/>
          </a:ln>
        </p:spPr>
      </p:pic>
      <p:pic>
        <p:nvPicPr>
          <p:cNvPr id="9" name="Kuva 15">
            <a:extLst>
              <a:ext uri="{FF2B5EF4-FFF2-40B4-BE49-F238E27FC236}">
                <a16:creationId xmlns:a16="http://schemas.microsoft.com/office/drawing/2014/main" id="{0ABC4553-89E7-4FC9-B72E-FBF6E35FB058}"/>
              </a:ext>
            </a:extLst>
          </p:cNvPr>
          <p:cNvPicPr>
            <a:picLocks noChangeAspect="1"/>
          </p:cNvPicPr>
          <p:nvPr/>
        </p:nvPicPr>
        <p:blipFill>
          <a:blip r:embed="rId7"/>
          <a:stretch>
            <a:fillRect/>
          </a:stretch>
        </p:blipFill>
        <p:spPr>
          <a:xfrm>
            <a:off x="7378421" y="4863995"/>
            <a:ext cx="1128515" cy="797530"/>
          </a:xfrm>
          <a:prstGeom prst="rect">
            <a:avLst/>
          </a:prstGeom>
          <a:noFill/>
          <a:ln cap="flat">
            <a:noFill/>
          </a:ln>
        </p:spPr>
      </p:pic>
      <p:pic>
        <p:nvPicPr>
          <p:cNvPr id="10" name="Kuva 16">
            <a:extLst>
              <a:ext uri="{FF2B5EF4-FFF2-40B4-BE49-F238E27FC236}">
                <a16:creationId xmlns:a16="http://schemas.microsoft.com/office/drawing/2014/main" id="{175D82B8-B129-4830-9AD2-694C1D10260B}"/>
              </a:ext>
            </a:extLst>
          </p:cNvPr>
          <p:cNvPicPr>
            <a:picLocks noChangeAspect="1"/>
          </p:cNvPicPr>
          <p:nvPr/>
        </p:nvPicPr>
        <p:blipFill>
          <a:blip r:embed="rId8"/>
          <a:stretch>
            <a:fillRect/>
          </a:stretch>
        </p:blipFill>
        <p:spPr>
          <a:xfrm>
            <a:off x="1770186" y="2664762"/>
            <a:ext cx="2872852" cy="1615973"/>
          </a:xfrm>
          <a:prstGeom prst="rect">
            <a:avLst/>
          </a:prstGeom>
          <a:noFill/>
          <a:ln cap="flat">
            <a:noFill/>
          </a:ln>
        </p:spPr>
      </p:pic>
      <p:pic>
        <p:nvPicPr>
          <p:cNvPr id="11" name="Kuva 17" descr="Kuva, joka sisältää kohteen teksti&#10;&#10;Kuvaus luotu automaattisesti">
            <a:extLst>
              <a:ext uri="{FF2B5EF4-FFF2-40B4-BE49-F238E27FC236}">
                <a16:creationId xmlns:a16="http://schemas.microsoft.com/office/drawing/2014/main" id="{13071244-0199-45DE-ACB9-6A33F9ED35D4}"/>
              </a:ext>
            </a:extLst>
          </p:cNvPr>
          <p:cNvPicPr>
            <a:picLocks noChangeAspect="1"/>
          </p:cNvPicPr>
          <p:nvPr/>
        </p:nvPicPr>
        <p:blipFill>
          <a:blip r:embed="rId9"/>
          <a:stretch>
            <a:fillRect/>
          </a:stretch>
        </p:blipFill>
        <p:spPr>
          <a:xfrm>
            <a:off x="3360575" y="1908014"/>
            <a:ext cx="2484104" cy="986738"/>
          </a:xfrm>
          <a:prstGeom prst="rect">
            <a:avLst/>
          </a:prstGeom>
          <a:noFill/>
          <a:ln cap="flat">
            <a:noFill/>
          </a:ln>
        </p:spPr>
      </p:pic>
      <p:pic>
        <p:nvPicPr>
          <p:cNvPr id="12" name="Kuva 19" descr="Kuva, joka sisältää kohteen teksti&#10;&#10;Kuvaus luotu automaattisesti">
            <a:extLst>
              <a:ext uri="{FF2B5EF4-FFF2-40B4-BE49-F238E27FC236}">
                <a16:creationId xmlns:a16="http://schemas.microsoft.com/office/drawing/2014/main" id="{6FBD4C4E-CF0C-4B29-AD6C-7C8DF8269FFB}"/>
              </a:ext>
            </a:extLst>
          </p:cNvPr>
          <p:cNvPicPr>
            <a:picLocks noChangeAspect="1"/>
          </p:cNvPicPr>
          <p:nvPr/>
        </p:nvPicPr>
        <p:blipFill>
          <a:blip r:embed="rId10"/>
          <a:stretch>
            <a:fillRect/>
          </a:stretch>
        </p:blipFill>
        <p:spPr>
          <a:xfrm>
            <a:off x="2820192" y="394033"/>
            <a:ext cx="6048975" cy="1330772"/>
          </a:xfrm>
          <a:prstGeom prst="rect">
            <a:avLst/>
          </a:prstGeom>
          <a:noFill/>
          <a:ln cap="flat">
            <a:noFill/>
          </a:ln>
        </p:spPr>
      </p:pic>
    </p:spTree>
    <p:extLst>
      <p:ext uri="{BB962C8B-B14F-4D97-AF65-F5344CB8AC3E}">
        <p14:creationId xmlns:p14="http://schemas.microsoft.com/office/powerpoint/2010/main" val="341879934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LOGOT_otsake pienellä">
    <p:spTree>
      <p:nvGrpSpPr>
        <p:cNvPr id="1" name=""/>
        <p:cNvGrpSpPr/>
        <p:nvPr/>
      </p:nvGrpSpPr>
      <p:grpSpPr>
        <a:xfrm>
          <a:off x="0" y="0"/>
          <a:ext cx="0" cy="0"/>
          <a:chOff x="0" y="0"/>
          <a:chExt cx="0" cy="0"/>
        </a:xfrm>
      </p:grpSpPr>
      <p:cxnSp>
        <p:nvCxnSpPr>
          <p:cNvPr id="2" name="Suora yhdysviiva 18">
            <a:extLst>
              <a:ext uri="{FF2B5EF4-FFF2-40B4-BE49-F238E27FC236}">
                <a16:creationId xmlns:a16="http://schemas.microsoft.com/office/drawing/2014/main" id="{C85FC8D0-0CEB-4776-B59C-129FFAC98C95}"/>
              </a:ext>
            </a:extLst>
          </p:cNvPr>
          <p:cNvCxnSpPr/>
          <p:nvPr/>
        </p:nvCxnSpPr>
        <p:spPr>
          <a:xfrm>
            <a:off x="661641" y="6341967"/>
            <a:ext cx="10786939" cy="0"/>
          </a:xfrm>
          <a:prstGeom prst="straightConnector1">
            <a:avLst/>
          </a:prstGeom>
          <a:noFill/>
          <a:ln w="12701" cap="flat">
            <a:solidFill>
              <a:srgbClr val="4D4E50"/>
            </a:solidFill>
            <a:prstDash val="solid"/>
            <a:miter/>
          </a:ln>
        </p:spPr>
      </p:cxnSp>
      <p:pic>
        <p:nvPicPr>
          <p:cNvPr id="3" name="Kuva 8">
            <a:extLst>
              <a:ext uri="{FF2B5EF4-FFF2-40B4-BE49-F238E27FC236}">
                <a16:creationId xmlns:a16="http://schemas.microsoft.com/office/drawing/2014/main" id="{78C6706B-67C4-45F5-B849-5077AFB50A03}"/>
              </a:ext>
            </a:extLst>
          </p:cNvPr>
          <p:cNvPicPr>
            <a:picLocks noChangeAspect="1"/>
          </p:cNvPicPr>
          <p:nvPr/>
        </p:nvPicPr>
        <p:blipFill>
          <a:blip r:embed="rId2"/>
          <a:stretch>
            <a:fillRect/>
          </a:stretch>
        </p:blipFill>
        <p:spPr>
          <a:xfrm>
            <a:off x="4346518" y="4214039"/>
            <a:ext cx="3289800" cy="1161105"/>
          </a:xfrm>
          <a:prstGeom prst="rect">
            <a:avLst/>
          </a:prstGeom>
          <a:noFill/>
          <a:ln cap="flat">
            <a:noFill/>
          </a:ln>
        </p:spPr>
      </p:pic>
      <p:sp>
        <p:nvSpPr>
          <p:cNvPr id="4" name="Tekstiruutu 9">
            <a:extLst>
              <a:ext uri="{FF2B5EF4-FFF2-40B4-BE49-F238E27FC236}">
                <a16:creationId xmlns:a16="http://schemas.microsoft.com/office/drawing/2014/main" id="{F6601F12-BCD4-43F7-8343-C930B8906270}"/>
              </a:ext>
            </a:extLst>
          </p:cNvPr>
          <p:cNvSpPr txBox="1"/>
          <p:nvPr/>
        </p:nvSpPr>
        <p:spPr>
          <a:xfrm>
            <a:off x="2010226" y="6426238"/>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pic>
        <p:nvPicPr>
          <p:cNvPr id="5" name="Kuva 11">
            <a:extLst>
              <a:ext uri="{FF2B5EF4-FFF2-40B4-BE49-F238E27FC236}">
                <a16:creationId xmlns:a16="http://schemas.microsoft.com/office/drawing/2014/main" id="{8597B48A-53AC-4057-B79F-20E0F11610CD}"/>
              </a:ext>
            </a:extLst>
          </p:cNvPr>
          <p:cNvPicPr>
            <a:picLocks noChangeAspect="1"/>
          </p:cNvPicPr>
          <p:nvPr/>
        </p:nvPicPr>
        <p:blipFill>
          <a:blip r:embed="rId3"/>
          <a:stretch>
            <a:fillRect/>
          </a:stretch>
        </p:blipFill>
        <p:spPr>
          <a:xfrm>
            <a:off x="2901446" y="4472211"/>
            <a:ext cx="1109103" cy="1148715"/>
          </a:xfrm>
          <a:prstGeom prst="rect">
            <a:avLst/>
          </a:prstGeom>
          <a:noFill/>
          <a:ln cap="flat">
            <a:noFill/>
          </a:ln>
        </p:spPr>
      </p:pic>
      <p:pic>
        <p:nvPicPr>
          <p:cNvPr id="6" name="Kuva 12">
            <a:extLst>
              <a:ext uri="{FF2B5EF4-FFF2-40B4-BE49-F238E27FC236}">
                <a16:creationId xmlns:a16="http://schemas.microsoft.com/office/drawing/2014/main" id="{4398BB04-ECB2-40C1-88D9-10C30B6CE188}"/>
              </a:ext>
            </a:extLst>
          </p:cNvPr>
          <p:cNvPicPr>
            <a:picLocks noChangeAspect="1"/>
          </p:cNvPicPr>
          <p:nvPr/>
        </p:nvPicPr>
        <p:blipFill>
          <a:blip r:embed="rId4"/>
          <a:stretch>
            <a:fillRect/>
          </a:stretch>
        </p:blipFill>
        <p:spPr>
          <a:xfrm>
            <a:off x="4661803" y="3034765"/>
            <a:ext cx="2779026" cy="694761"/>
          </a:xfrm>
          <a:prstGeom prst="rect">
            <a:avLst/>
          </a:prstGeom>
          <a:noFill/>
          <a:ln cap="flat">
            <a:noFill/>
          </a:ln>
        </p:spPr>
      </p:pic>
      <p:pic>
        <p:nvPicPr>
          <p:cNvPr id="7" name="Kuva 13">
            <a:extLst>
              <a:ext uri="{FF2B5EF4-FFF2-40B4-BE49-F238E27FC236}">
                <a16:creationId xmlns:a16="http://schemas.microsoft.com/office/drawing/2014/main" id="{6897A5C2-4E83-49C1-BE56-6251C5B5F740}"/>
              </a:ext>
            </a:extLst>
          </p:cNvPr>
          <p:cNvPicPr>
            <a:picLocks noChangeAspect="1"/>
          </p:cNvPicPr>
          <p:nvPr/>
        </p:nvPicPr>
        <p:blipFill>
          <a:blip r:embed="rId5"/>
          <a:stretch>
            <a:fillRect/>
          </a:stretch>
        </p:blipFill>
        <p:spPr>
          <a:xfrm>
            <a:off x="6334286" y="1417804"/>
            <a:ext cx="3109499" cy="1243803"/>
          </a:xfrm>
          <a:prstGeom prst="rect">
            <a:avLst/>
          </a:prstGeom>
          <a:noFill/>
          <a:ln cap="flat">
            <a:noFill/>
          </a:ln>
        </p:spPr>
      </p:pic>
      <p:pic>
        <p:nvPicPr>
          <p:cNvPr id="8" name="Kuva 14">
            <a:extLst>
              <a:ext uri="{FF2B5EF4-FFF2-40B4-BE49-F238E27FC236}">
                <a16:creationId xmlns:a16="http://schemas.microsoft.com/office/drawing/2014/main" id="{8F557F1D-32AE-47DF-B1A3-47A5D9268487}"/>
              </a:ext>
            </a:extLst>
          </p:cNvPr>
          <p:cNvPicPr>
            <a:picLocks noChangeAspect="1"/>
          </p:cNvPicPr>
          <p:nvPr/>
        </p:nvPicPr>
        <p:blipFill>
          <a:blip r:embed="rId6"/>
          <a:stretch>
            <a:fillRect/>
          </a:stretch>
        </p:blipFill>
        <p:spPr>
          <a:xfrm>
            <a:off x="8087173" y="2766343"/>
            <a:ext cx="1909678" cy="1243803"/>
          </a:xfrm>
          <a:prstGeom prst="rect">
            <a:avLst/>
          </a:prstGeom>
          <a:noFill/>
          <a:ln cap="flat">
            <a:noFill/>
          </a:ln>
        </p:spPr>
      </p:pic>
      <p:pic>
        <p:nvPicPr>
          <p:cNvPr id="9" name="Kuva 15">
            <a:extLst>
              <a:ext uri="{FF2B5EF4-FFF2-40B4-BE49-F238E27FC236}">
                <a16:creationId xmlns:a16="http://schemas.microsoft.com/office/drawing/2014/main" id="{5894F86A-C1EB-4E23-B1B3-D5F124D99939}"/>
              </a:ext>
            </a:extLst>
          </p:cNvPr>
          <p:cNvPicPr>
            <a:picLocks noChangeAspect="1"/>
          </p:cNvPicPr>
          <p:nvPr/>
        </p:nvPicPr>
        <p:blipFill>
          <a:blip r:embed="rId7"/>
          <a:stretch>
            <a:fillRect/>
          </a:stretch>
        </p:blipFill>
        <p:spPr>
          <a:xfrm>
            <a:off x="7790980" y="4374928"/>
            <a:ext cx="1415308" cy="1000216"/>
          </a:xfrm>
          <a:prstGeom prst="rect">
            <a:avLst/>
          </a:prstGeom>
          <a:noFill/>
          <a:ln cap="flat">
            <a:noFill/>
          </a:ln>
        </p:spPr>
      </p:pic>
      <p:pic>
        <p:nvPicPr>
          <p:cNvPr id="10" name="Kuva 16">
            <a:extLst>
              <a:ext uri="{FF2B5EF4-FFF2-40B4-BE49-F238E27FC236}">
                <a16:creationId xmlns:a16="http://schemas.microsoft.com/office/drawing/2014/main" id="{B1AFC925-91E7-47D9-BB94-368DC6BD05A9}"/>
              </a:ext>
            </a:extLst>
          </p:cNvPr>
          <p:cNvPicPr>
            <a:picLocks noChangeAspect="1"/>
          </p:cNvPicPr>
          <p:nvPr/>
        </p:nvPicPr>
        <p:blipFill>
          <a:blip r:embed="rId8"/>
          <a:stretch>
            <a:fillRect/>
          </a:stretch>
        </p:blipFill>
        <p:spPr>
          <a:xfrm>
            <a:off x="1229941" y="2425071"/>
            <a:ext cx="3357740" cy="1888729"/>
          </a:xfrm>
          <a:prstGeom prst="rect">
            <a:avLst/>
          </a:prstGeom>
          <a:noFill/>
          <a:ln cap="flat">
            <a:noFill/>
          </a:ln>
        </p:spPr>
      </p:pic>
      <p:pic>
        <p:nvPicPr>
          <p:cNvPr id="11" name="Kuva 17" descr="Kuva, joka sisältää kohteen teksti&#10;&#10;Kuvaus luotu automaattisesti">
            <a:extLst>
              <a:ext uri="{FF2B5EF4-FFF2-40B4-BE49-F238E27FC236}">
                <a16:creationId xmlns:a16="http://schemas.microsoft.com/office/drawing/2014/main" id="{5609AE58-66DB-4F95-B94A-4CA2AE98051C}"/>
              </a:ext>
            </a:extLst>
          </p:cNvPr>
          <p:cNvPicPr>
            <a:picLocks noChangeAspect="1"/>
          </p:cNvPicPr>
          <p:nvPr/>
        </p:nvPicPr>
        <p:blipFill>
          <a:blip r:embed="rId9"/>
          <a:stretch>
            <a:fillRect/>
          </a:stretch>
        </p:blipFill>
        <p:spPr>
          <a:xfrm>
            <a:off x="2807738" y="1230599"/>
            <a:ext cx="2903384" cy="1153287"/>
          </a:xfrm>
          <a:prstGeom prst="rect">
            <a:avLst/>
          </a:prstGeom>
          <a:noFill/>
          <a:ln cap="flat">
            <a:noFill/>
          </a:ln>
        </p:spPr>
      </p:pic>
      <p:pic>
        <p:nvPicPr>
          <p:cNvPr id="12" name="Kuva 19" descr="Kuva, joka sisältää kohteen teksti&#10;&#10;Kuvaus luotu automaattisesti">
            <a:extLst>
              <a:ext uri="{FF2B5EF4-FFF2-40B4-BE49-F238E27FC236}">
                <a16:creationId xmlns:a16="http://schemas.microsoft.com/office/drawing/2014/main" id="{227E422B-729B-470E-A0C4-B96B745D178A}"/>
              </a:ext>
            </a:extLst>
          </p:cNvPr>
          <p:cNvPicPr>
            <a:picLocks noChangeAspect="1"/>
          </p:cNvPicPr>
          <p:nvPr/>
        </p:nvPicPr>
        <p:blipFill>
          <a:blip r:embed="rId10"/>
          <a:stretch>
            <a:fillRect/>
          </a:stretch>
        </p:blipFill>
        <p:spPr>
          <a:xfrm>
            <a:off x="415201" y="352876"/>
            <a:ext cx="2532065" cy="557052"/>
          </a:xfrm>
          <a:prstGeom prst="rect">
            <a:avLst/>
          </a:prstGeom>
          <a:noFill/>
          <a:ln cap="flat">
            <a:noFill/>
          </a:ln>
        </p:spPr>
      </p:pic>
    </p:spTree>
    <p:extLst>
      <p:ext uri="{BB962C8B-B14F-4D97-AF65-F5344CB8AC3E}">
        <p14:creationId xmlns:p14="http://schemas.microsoft.com/office/powerpoint/2010/main" val="311143025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Otsikkodia VER3_videot">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accent5">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727686" y="4855021"/>
            <a:ext cx="796667" cy="825121"/>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420994" y="5014315"/>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415363" y="4834446"/>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9860745" y="4952682"/>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806892" y="4855021"/>
            <a:ext cx="779839" cy="551123"/>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4948477" y="4752827"/>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865135" y="4949768"/>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085342"/>
            <a:ext cx="7448550" cy="461665"/>
          </a:xfrm>
          <a:prstGeom prst="rect">
            <a:avLst/>
          </a:prstGeom>
          <a:noFill/>
        </p:spPr>
        <p:txBody>
          <a:bodyPr wrap="square" rtlCol="0">
            <a:spAutoFit/>
          </a:bodyPr>
          <a:lstStyle/>
          <a:p>
            <a:pPr algn="ctr"/>
            <a:r>
              <a:rPr lang="fi-FI" sz="12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12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12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75112209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sp>
        <p:nvSpPr>
          <p:cNvPr id="14" name="Tekstiruutu 13">
            <a:extLst>
              <a:ext uri="{FF2B5EF4-FFF2-40B4-BE49-F238E27FC236}">
                <a16:creationId xmlns:a16="http://schemas.microsoft.com/office/drawing/2014/main" id="{032A54CD-B18B-504B-A5E0-202AF7FC2D6F}"/>
              </a:ext>
            </a:extLst>
          </p:cNvPr>
          <p:cNvSpPr txBox="1"/>
          <p:nvPr userDrawn="1"/>
        </p:nvSpPr>
        <p:spPr>
          <a:xfrm>
            <a:off x="2336649"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Tree>
    <p:extLst>
      <p:ext uri="{BB962C8B-B14F-4D97-AF65-F5344CB8AC3E}">
        <p14:creationId xmlns:p14="http://schemas.microsoft.com/office/powerpoint/2010/main" val="8035668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sp>
        <p:nvSpPr>
          <p:cNvPr id="14" name="Tekstiruutu 13">
            <a:extLst>
              <a:ext uri="{FF2B5EF4-FFF2-40B4-BE49-F238E27FC236}">
                <a16:creationId xmlns:a16="http://schemas.microsoft.com/office/drawing/2014/main" id="{032A54CD-B18B-504B-A5E0-202AF7FC2D6F}"/>
              </a:ext>
            </a:extLst>
          </p:cNvPr>
          <p:cNvSpPr txBox="1"/>
          <p:nvPr userDrawn="1"/>
        </p:nvSpPr>
        <p:spPr>
          <a:xfrm>
            <a:off x="2152650" y="6360458"/>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2485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591720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55600839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sp>
        <p:nvSpPr>
          <p:cNvPr id="14" name="Tekstiruutu 13">
            <a:extLst>
              <a:ext uri="{FF2B5EF4-FFF2-40B4-BE49-F238E27FC236}">
                <a16:creationId xmlns:a16="http://schemas.microsoft.com/office/drawing/2014/main" id="{032A54CD-B18B-504B-A5E0-202AF7FC2D6F}"/>
              </a:ext>
            </a:extLst>
          </p:cNvPr>
          <p:cNvSpPr txBox="1"/>
          <p:nvPr userDrawn="1"/>
        </p:nvSpPr>
        <p:spPr>
          <a:xfrm>
            <a:off x="2152650" y="6360458"/>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Tree>
    <p:extLst>
      <p:ext uri="{BB962C8B-B14F-4D97-AF65-F5344CB8AC3E}">
        <p14:creationId xmlns:p14="http://schemas.microsoft.com/office/powerpoint/2010/main" val="404457564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18101443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9" name="Kuva 8">
            <a:extLst>
              <a:ext uri="{FF2B5EF4-FFF2-40B4-BE49-F238E27FC236}">
                <a16:creationId xmlns:a16="http://schemas.microsoft.com/office/drawing/2014/main" id="{DCBF6133-70AB-D44B-8346-50191D2B67C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02846" y="6396341"/>
            <a:ext cx="445739" cy="461659"/>
          </a:xfrm>
          <a:prstGeom prst="rect">
            <a:avLst/>
          </a:prstGeom>
        </p:spPr>
      </p:pic>
      <p:pic>
        <p:nvPicPr>
          <p:cNvPr id="10" name="Kuva 9">
            <a:extLst>
              <a:ext uri="{FF2B5EF4-FFF2-40B4-BE49-F238E27FC236}">
                <a16:creationId xmlns:a16="http://schemas.microsoft.com/office/drawing/2014/main" id="{CB42AA08-15DD-244B-9611-3D47AD86E2F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294009" y="6363685"/>
            <a:ext cx="586639" cy="414586"/>
          </a:xfrm>
          <a:prstGeom prst="rect">
            <a:avLst/>
          </a:prstGeom>
        </p:spPr>
      </p:pic>
    </p:spTree>
    <p:extLst>
      <p:ext uri="{BB962C8B-B14F-4D97-AF65-F5344CB8AC3E}">
        <p14:creationId xmlns:p14="http://schemas.microsoft.com/office/powerpoint/2010/main" val="255600839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1850" y="6356349"/>
            <a:ext cx="1968426" cy="433054"/>
          </a:xfrm>
          <a:prstGeom prst="rect">
            <a:avLst/>
          </a:prstGeom>
        </p:spPr>
      </p:pic>
      <p:pic>
        <p:nvPicPr>
          <p:cNvPr id="9" name="Kuva 8">
            <a:extLst>
              <a:ext uri="{FF2B5EF4-FFF2-40B4-BE49-F238E27FC236}">
                <a16:creationId xmlns:a16="http://schemas.microsoft.com/office/drawing/2014/main" id="{0D3AC702-472B-474C-BD28-4D1A341A213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67173" y="6389005"/>
            <a:ext cx="445739" cy="461659"/>
          </a:xfrm>
          <a:prstGeom prst="rect">
            <a:avLst/>
          </a:prstGeom>
        </p:spPr>
      </p:pic>
      <p:pic>
        <p:nvPicPr>
          <p:cNvPr id="10" name="Kuva 9">
            <a:extLst>
              <a:ext uri="{FF2B5EF4-FFF2-40B4-BE49-F238E27FC236}">
                <a16:creationId xmlns:a16="http://schemas.microsoft.com/office/drawing/2014/main" id="{0C931357-9F11-EE49-92C1-8688EC84025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58336" y="6356349"/>
            <a:ext cx="586639" cy="414586"/>
          </a:xfrm>
          <a:prstGeom prst="rect">
            <a:avLst/>
          </a:prstGeom>
        </p:spPr>
      </p:pic>
    </p:spTree>
    <p:extLst>
      <p:ext uri="{BB962C8B-B14F-4D97-AF65-F5344CB8AC3E}">
        <p14:creationId xmlns:p14="http://schemas.microsoft.com/office/powerpoint/2010/main" val="17983254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bg2">
                    <a:lumMod val="50000"/>
                  </a:schemeClr>
                </a:solidFill>
                <a:latin typeface="+mj-lt"/>
              </a:defRPr>
            </a:lvl1pPr>
            <a:lvl2pPr>
              <a:defRPr>
                <a:solidFill>
                  <a:schemeClr val="bg2">
                    <a:lumMod val="50000"/>
                  </a:schemeClr>
                </a:solidFill>
                <a:latin typeface="Calibri" panose="020F0502020204030204" pitchFamily="34" charset="0"/>
                <a:cs typeface="Calibri" panose="020F0502020204030204" pitchFamily="34" charset="0"/>
              </a:defRPr>
            </a:lvl2pPr>
            <a:lvl3pPr>
              <a:defRPr>
                <a:solidFill>
                  <a:schemeClr val="bg2">
                    <a:lumMod val="50000"/>
                  </a:schemeClr>
                </a:solidFill>
                <a:latin typeface="+mj-lt"/>
              </a:defRPr>
            </a:lvl3pPr>
            <a:lvl4pPr>
              <a:defRPr>
                <a:solidFill>
                  <a:schemeClr val="bg2">
                    <a:lumMod val="50000"/>
                  </a:schemeClr>
                </a:solidFill>
                <a:latin typeface="+mj-lt"/>
              </a:defRPr>
            </a:lvl4pPr>
            <a:lvl5pPr>
              <a:defRPr>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0" name="Kuva 9">
            <a:extLst>
              <a:ext uri="{FF2B5EF4-FFF2-40B4-BE49-F238E27FC236}">
                <a16:creationId xmlns:a16="http://schemas.microsoft.com/office/drawing/2014/main" id="{BD26FEAF-9EFB-0B4C-98C2-2BA8A7C8D91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70965"/>
            <a:ext cx="445739" cy="461659"/>
          </a:xfrm>
          <a:prstGeom prst="rect">
            <a:avLst/>
          </a:prstGeom>
        </p:spPr>
      </p:pic>
      <p:pic>
        <p:nvPicPr>
          <p:cNvPr id="12" name="Kuva 11">
            <a:extLst>
              <a:ext uri="{FF2B5EF4-FFF2-40B4-BE49-F238E27FC236}">
                <a16:creationId xmlns:a16="http://schemas.microsoft.com/office/drawing/2014/main" id="{6AE95B5C-0777-B74B-B4AC-DD047E0367F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8309"/>
            <a:ext cx="586639" cy="414586"/>
          </a:xfrm>
          <a:prstGeom prst="rect">
            <a:avLst/>
          </a:prstGeom>
        </p:spPr>
      </p:pic>
    </p:spTree>
    <p:extLst>
      <p:ext uri="{BB962C8B-B14F-4D97-AF65-F5344CB8AC3E}">
        <p14:creationId xmlns:p14="http://schemas.microsoft.com/office/powerpoint/2010/main" val="166684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bg2">
                    <a:lumMod val="50000"/>
                  </a:schemeClr>
                </a:solidFill>
                <a:latin typeface="+mj-lt"/>
              </a:defRPr>
            </a:lvl1pPr>
            <a:lvl2pPr>
              <a:defRPr>
                <a:solidFill>
                  <a:schemeClr val="bg2">
                    <a:lumMod val="50000"/>
                  </a:schemeClr>
                </a:solidFill>
                <a:latin typeface="+mj-lt"/>
              </a:defRPr>
            </a:lvl2pPr>
            <a:lvl3pPr>
              <a:defRPr>
                <a:solidFill>
                  <a:schemeClr val="bg2">
                    <a:lumMod val="50000"/>
                  </a:schemeClr>
                </a:solidFill>
                <a:latin typeface="+mj-lt"/>
              </a:defRPr>
            </a:lvl3pPr>
            <a:lvl4pPr>
              <a:defRPr>
                <a:solidFill>
                  <a:schemeClr val="bg2">
                    <a:lumMod val="50000"/>
                  </a:schemeClr>
                </a:solidFill>
                <a:latin typeface="+mj-lt"/>
              </a:defRPr>
            </a:lvl4pPr>
            <a:lvl5pPr>
              <a:defRPr>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bg2">
                    <a:lumMod val="50000"/>
                  </a:schemeClr>
                </a:solidFill>
                <a:latin typeface="+mj-lt"/>
              </a:defRPr>
            </a:lvl1pPr>
            <a:lvl2pPr>
              <a:defRPr>
                <a:solidFill>
                  <a:schemeClr val="bg2">
                    <a:lumMod val="50000"/>
                  </a:schemeClr>
                </a:solidFill>
                <a:latin typeface="+mj-lt"/>
              </a:defRPr>
            </a:lvl2pPr>
            <a:lvl3pPr>
              <a:defRPr>
                <a:solidFill>
                  <a:schemeClr val="bg2">
                    <a:lumMod val="50000"/>
                  </a:schemeClr>
                </a:solidFill>
                <a:latin typeface="+mj-lt"/>
              </a:defRPr>
            </a:lvl3pPr>
            <a:lvl4pPr>
              <a:defRPr>
                <a:solidFill>
                  <a:schemeClr val="bg2">
                    <a:lumMod val="50000"/>
                  </a:schemeClr>
                </a:solidFill>
                <a:latin typeface="+mj-lt"/>
              </a:defRPr>
            </a:lvl4pPr>
            <a:lvl5pPr>
              <a:defRPr>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1" name="Kuva 10">
            <a:extLst>
              <a:ext uri="{FF2B5EF4-FFF2-40B4-BE49-F238E27FC236}">
                <a16:creationId xmlns:a16="http://schemas.microsoft.com/office/drawing/2014/main" id="{AC09A987-BDF0-8B42-BF89-98ED3D47BC4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87056"/>
            <a:ext cx="445739" cy="461659"/>
          </a:xfrm>
          <a:prstGeom prst="rect">
            <a:avLst/>
          </a:prstGeom>
        </p:spPr>
      </p:pic>
      <p:pic>
        <p:nvPicPr>
          <p:cNvPr id="12" name="Kuva 11">
            <a:extLst>
              <a:ext uri="{FF2B5EF4-FFF2-40B4-BE49-F238E27FC236}">
                <a16:creationId xmlns:a16="http://schemas.microsoft.com/office/drawing/2014/main" id="{9C537954-4ADF-5640-BB6D-F79C875264A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54400"/>
            <a:ext cx="586639" cy="414586"/>
          </a:xfrm>
          <a:prstGeom prst="rect">
            <a:avLst/>
          </a:prstGeom>
        </p:spPr>
      </p:pic>
    </p:spTree>
    <p:extLst>
      <p:ext uri="{BB962C8B-B14F-4D97-AF65-F5344CB8AC3E}">
        <p14:creationId xmlns:p14="http://schemas.microsoft.com/office/powerpoint/2010/main" val="378229420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p:nvPr>
        </p:nvSpPr>
        <p:spPr>
          <a:xfrm>
            <a:off x="839788" y="2505075"/>
            <a:ext cx="5157787" cy="3684588"/>
          </a:xfrm>
        </p:spPr>
        <p:txBody>
          <a:bodyPr/>
          <a:lstStyle>
            <a:lvl1pPr>
              <a:defRPr sz="2400">
                <a:solidFill>
                  <a:schemeClr val="bg2">
                    <a:lumMod val="50000"/>
                  </a:schemeClr>
                </a:solidFill>
                <a:latin typeface="+mj-lt"/>
              </a:defRPr>
            </a:lvl1pPr>
            <a:lvl2pPr>
              <a:defRPr sz="2000">
                <a:solidFill>
                  <a:schemeClr val="bg2">
                    <a:lumMod val="50000"/>
                  </a:schemeClr>
                </a:solidFill>
                <a:latin typeface="+mj-lt"/>
              </a:defRPr>
            </a:lvl2pPr>
            <a:lvl3pPr>
              <a:defRPr sz="1800">
                <a:solidFill>
                  <a:schemeClr val="bg2">
                    <a:lumMod val="50000"/>
                  </a:schemeClr>
                </a:solidFill>
                <a:latin typeface="+mj-lt"/>
              </a:defRPr>
            </a:lvl3pPr>
            <a:lvl4pPr>
              <a:defRPr sz="1400">
                <a:solidFill>
                  <a:schemeClr val="bg2">
                    <a:lumMod val="50000"/>
                  </a:schemeClr>
                </a:solidFill>
                <a:latin typeface="+mj-lt"/>
              </a:defRPr>
            </a:lvl4pPr>
            <a:lvl5pPr>
              <a:defRPr sz="1400">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bg2">
                    <a:lumMod val="50000"/>
                  </a:schemeClr>
                </a:solidFill>
                <a:latin typeface="+mj-lt"/>
              </a:defRPr>
            </a:lvl1pPr>
            <a:lvl2pPr>
              <a:defRPr sz="2000">
                <a:solidFill>
                  <a:schemeClr val="bg2">
                    <a:lumMod val="50000"/>
                  </a:schemeClr>
                </a:solidFill>
                <a:latin typeface="+mj-lt"/>
              </a:defRPr>
            </a:lvl2pPr>
            <a:lvl3pPr>
              <a:defRPr sz="1800">
                <a:solidFill>
                  <a:schemeClr val="bg2">
                    <a:lumMod val="50000"/>
                  </a:schemeClr>
                </a:solidFill>
                <a:latin typeface="+mj-lt"/>
              </a:defRPr>
            </a:lvl3pPr>
            <a:lvl4pPr>
              <a:defRPr sz="1400">
                <a:solidFill>
                  <a:schemeClr val="bg2">
                    <a:lumMod val="50000"/>
                  </a:schemeClr>
                </a:solidFill>
                <a:latin typeface="+mj-lt"/>
              </a:defRPr>
            </a:lvl4pPr>
            <a:lvl5pPr>
              <a:defRPr sz="1400">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2" name="Kuva 11">
            <a:extLst>
              <a:ext uri="{FF2B5EF4-FFF2-40B4-BE49-F238E27FC236}">
                <a16:creationId xmlns:a16="http://schemas.microsoft.com/office/drawing/2014/main" id="{362749E7-BFFF-5F45-BEDE-DC1EA1B8ED6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56350"/>
            <a:ext cx="445739" cy="461659"/>
          </a:xfrm>
          <a:prstGeom prst="rect">
            <a:avLst/>
          </a:prstGeom>
        </p:spPr>
      </p:pic>
      <p:pic>
        <p:nvPicPr>
          <p:cNvPr id="14" name="Kuva 13">
            <a:extLst>
              <a:ext uri="{FF2B5EF4-FFF2-40B4-BE49-F238E27FC236}">
                <a16:creationId xmlns:a16="http://schemas.microsoft.com/office/drawing/2014/main" id="{090CBDB2-4939-EA4E-B9CB-910B762057D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23694"/>
            <a:ext cx="586639" cy="414586"/>
          </a:xfrm>
          <a:prstGeom prst="rect">
            <a:avLst/>
          </a:prstGeom>
        </p:spPr>
      </p:pic>
    </p:spTree>
    <p:extLst>
      <p:ext uri="{BB962C8B-B14F-4D97-AF65-F5344CB8AC3E}">
        <p14:creationId xmlns:p14="http://schemas.microsoft.com/office/powerpoint/2010/main" val="282425783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EC47BCFF-D298-984B-AFFD-115CAB9BE3D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65919"/>
            <a:ext cx="445739" cy="461659"/>
          </a:xfrm>
          <a:prstGeom prst="rect">
            <a:avLst/>
          </a:prstGeom>
        </p:spPr>
      </p:pic>
      <p:pic>
        <p:nvPicPr>
          <p:cNvPr id="10" name="Kuva 9">
            <a:extLst>
              <a:ext uri="{FF2B5EF4-FFF2-40B4-BE49-F238E27FC236}">
                <a16:creationId xmlns:a16="http://schemas.microsoft.com/office/drawing/2014/main" id="{D132070A-F21F-AF46-A04C-997D27C0733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3263"/>
            <a:ext cx="586639" cy="414586"/>
          </a:xfrm>
          <a:prstGeom prst="rect">
            <a:avLst/>
          </a:prstGeom>
        </p:spPr>
      </p:pic>
    </p:spTree>
    <p:extLst>
      <p:ext uri="{BB962C8B-B14F-4D97-AF65-F5344CB8AC3E}">
        <p14:creationId xmlns:p14="http://schemas.microsoft.com/office/powerpoint/2010/main" val="262792918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EC47BCFF-D298-984B-AFFD-115CAB9BE3D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65919"/>
            <a:ext cx="445739" cy="461659"/>
          </a:xfrm>
          <a:prstGeom prst="rect">
            <a:avLst/>
          </a:prstGeom>
        </p:spPr>
      </p:pic>
      <p:pic>
        <p:nvPicPr>
          <p:cNvPr id="10" name="Kuva 9">
            <a:extLst>
              <a:ext uri="{FF2B5EF4-FFF2-40B4-BE49-F238E27FC236}">
                <a16:creationId xmlns:a16="http://schemas.microsoft.com/office/drawing/2014/main" id="{D132070A-F21F-AF46-A04C-997D27C0733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3263"/>
            <a:ext cx="586639" cy="414586"/>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Tree>
    <p:extLst>
      <p:ext uri="{BB962C8B-B14F-4D97-AF65-F5344CB8AC3E}">
        <p14:creationId xmlns:p14="http://schemas.microsoft.com/office/powerpoint/2010/main" val="406969992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7">
            <a:extLst>
              <a:ext uri="{FF2B5EF4-FFF2-40B4-BE49-F238E27FC236}">
                <a16:creationId xmlns:a16="http://schemas.microsoft.com/office/drawing/2014/main" id="{B4BF5AB5-0028-954D-9925-ECAA421C6A4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56350"/>
            <a:ext cx="445739" cy="461659"/>
          </a:xfrm>
          <a:prstGeom prst="rect">
            <a:avLst/>
          </a:prstGeom>
        </p:spPr>
      </p:pic>
      <p:pic>
        <p:nvPicPr>
          <p:cNvPr id="9" name="Kuva 8">
            <a:extLst>
              <a:ext uri="{FF2B5EF4-FFF2-40B4-BE49-F238E27FC236}">
                <a16:creationId xmlns:a16="http://schemas.microsoft.com/office/drawing/2014/main" id="{9D78DC91-CB15-F44C-8294-FD9784DEA20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23694"/>
            <a:ext cx="586639" cy="414586"/>
          </a:xfrm>
          <a:prstGeom prst="rect">
            <a:avLst/>
          </a:prstGeom>
        </p:spPr>
      </p:pic>
    </p:spTree>
    <p:extLst>
      <p:ext uri="{BB962C8B-B14F-4D97-AF65-F5344CB8AC3E}">
        <p14:creationId xmlns:p14="http://schemas.microsoft.com/office/powerpoint/2010/main" val="2871477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79832547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1" name="Kuva 10">
            <a:extLst>
              <a:ext uri="{FF2B5EF4-FFF2-40B4-BE49-F238E27FC236}">
                <a16:creationId xmlns:a16="http://schemas.microsoft.com/office/drawing/2014/main" id="{A2F8A52A-0015-8446-B600-41E997CBDE8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89006"/>
            <a:ext cx="445739" cy="461659"/>
          </a:xfrm>
          <a:prstGeom prst="rect">
            <a:avLst/>
          </a:prstGeom>
        </p:spPr>
      </p:pic>
      <p:pic>
        <p:nvPicPr>
          <p:cNvPr id="12" name="Kuva 11">
            <a:extLst>
              <a:ext uri="{FF2B5EF4-FFF2-40B4-BE49-F238E27FC236}">
                <a16:creationId xmlns:a16="http://schemas.microsoft.com/office/drawing/2014/main" id="{CDD4ABB9-0C54-2A4B-B5D9-1B8BFDFB664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56350"/>
            <a:ext cx="586639" cy="414586"/>
          </a:xfrm>
          <a:prstGeom prst="rect">
            <a:avLst/>
          </a:prstGeom>
        </p:spPr>
      </p:pic>
    </p:spTree>
    <p:extLst>
      <p:ext uri="{BB962C8B-B14F-4D97-AF65-F5344CB8AC3E}">
        <p14:creationId xmlns:p14="http://schemas.microsoft.com/office/powerpoint/2010/main" val="203001261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1" name="Kuva 10">
            <a:extLst>
              <a:ext uri="{FF2B5EF4-FFF2-40B4-BE49-F238E27FC236}">
                <a16:creationId xmlns:a16="http://schemas.microsoft.com/office/drawing/2014/main" id="{52D86256-3C65-2D43-8DEF-BF6B7524003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70965"/>
            <a:ext cx="445739" cy="461659"/>
          </a:xfrm>
          <a:prstGeom prst="rect">
            <a:avLst/>
          </a:prstGeom>
        </p:spPr>
      </p:pic>
      <p:pic>
        <p:nvPicPr>
          <p:cNvPr id="12" name="Kuva 11">
            <a:extLst>
              <a:ext uri="{FF2B5EF4-FFF2-40B4-BE49-F238E27FC236}">
                <a16:creationId xmlns:a16="http://schemas.microsoft.com/office/drawing/2014/main" id="{5453D76C-D10B-BF4A-AC88-82284B6ACA8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8309"/>
            <a:ext cx="586639" cy="414586"/>
          </a:xfrm>
          <a:prstGeom prst="rect">
            <a:avLst/>
          </a:prstGeom>
        </p:spPr>
      </p:pic>
    </p:spTree>
    <p:extLst>
      <p:ext uri="{BB962C8B-B14F-4D97-AF65-F5344CB8AC3E}">
        <p14:creationId xmlns:p14="http://schemas.microsoft.com/office/powerpoint/2010/main" val="109970715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230782728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264100134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198297639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Tree>
    <p:extLst>
      <p:ext uri="{BB962C8B-B14F-4D97-AF65-F5344CB8AC3E}">
        <p14:creationId xmlns:p14="http://schemas.microsoft.com/office/powerpoint/2010/main" val="267772608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6092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413795548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jyu.wisdom.fi</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72389833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1659109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666848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150428959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52637-6392-5BBB-35AC-DACA4126FA3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i-FI"/>
          </a:p>
        </p:txBody>
      </p:sp>
      <p:sp>
        <p:nvSpPr>
          <p:cNvPr id="3" name="Subtitle 2">
            <a:extLst>
              <a:ext uri="{FF2B5EF4-FFF2-40B4-BE49-F238E27FC236}">
                <a16:creationId xmlns:a16="http://schemas.microsoft.com/office/drawing/2014/main" id="{62D50AEC-7F35-5BB1-1C0E-E6CC7ECD1F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sp>
        <p:nvSpPr>
          <p:cNvPr id="4" name="Date Placeholder 3">
            <a:extLst>
              <a:ext uri="{FF2B5EF4-FFF2-40B4-BE49-F238E27FC236}">
                <a16:creationId xmlns:a16="http://schemas.microsoft.com/office/drawing/2014/main" id="{A65A288D-B167-5E16-4F68-7CAF7C0AC7CD}"/>
              </a:ext>
            </a:extLst>
          </p:cNvPr>
          <p:cNvSpPr>
            <a:spLocks noGrp="1"/>
          </p:cNvSpPr>
          <p:nvPr>
            <p:ph type="dt" sz="half" idx="10"/>
          </p:nvPr>
        </p:nvSpPr>
        <p:spPr/>
        <p:txBody>
          <a:bodyPr/>
          <a:lstStyle/>
          <a:p>
            <a:fld id="{9677E133-6C62-474F-826C-8579EC5650A8}" type="datetimeFigureOut">
              <a:rPr lang="fi-FI" smtClean="0"/>
              <a:t>28.8.2023</a:t>
            </a:fld>
            <a:endParaRPr lang="fi-FI"/>
          </a:p>
        </p:txBody>
      </p:sp>
      <p:sp>
        <p:nvSpPr>
          <p:cNvPr id="5" name="Footer Placeholder 4">
            <a:extLst>
              <a:ext uri="{FF2B5EF4-FFF2-40B4-BE49-F238E27FC236}">
                <a16:creationId xmlns:a16="http://schemas.microsoft.com/office/drawing/2014/main" id="{0EA87509-6352-4E8F-7B20-11488ECA1A5D}"/>
              </a:ext>
            </a:extLst>
          </p:cNvPr>
          <p:cNvSpPr>
            <a:spLocks noGrp="1"/>
          </p:cNvSpPr>
          <p:nvPr>
            <p:ph type="ftr" sz="quarter" idx="11"/>
          </p:nvPr>
        </p:nvSpPr>
        <p:spPr/>
        <p:txBody>
          <a:bodyPr/>
          <a:lstStyle/>
          <a:p>
            <a:endParaRPr lang="fi-FI"/>
          </a:p>
        </p:txBody>
      </p:sp>
      <p:sp>
        <p:nvSpPr>
          <p:cNvPr id="6" name="Slide Number Placeholder 5">
            <a:extLst>
              <a:ext uri="{FF2B5EF4-FFF2-40B4-BE49-F238E27FC236}">
                <a16:creationId xmlns:a16="http://schemas.microsoft.com/office/drawing/2014/main" id="{CBF8EA02-6C07-114D-56E9-8EC7FD4EC2B8}"/>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187480159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19387-211C-EC38-A687-8F1417F6CC0C}"/>
              </a:ext>
            </a:extLst>
          </p:cNvPr>
          <p:cNvSpPr>
            <a:spLocks noGrp="1"/>
          </p:cNvSpPr>
          <p:nvPr>
            <p:ph type="title"/>
          </p:nvPr>
        </p:nvSpPr>
        <p:spPr/>
        <p:txBody>
          <a:bodyPr/>
          <a:lstStyle/>
          <a:p>
            <a:r>
              <a:rPr lang="en-US"/>
              <a:t>Click to edit Master title style</a:t>
            </a:r>
            <a:endParaRPr lang="fi-FI"/>
          </a:p>
        </p:txBody>
      </p:sp>
      <p:sp>
        <p:nvSpPr>
          <p:cNvPr id="3" name="Content Placeholder 2">
            <a:extLst>
              <a:ext uri="{FF2B5EF4-FFF2-40B4-BE49-F238E27FC236}">
                <a16:creationId xmlns:a16="http://schemas.microsoft.com/office/drawing/2014/main" id="{BFD9B4C1-6699-C637-6A09-1E71B9515B2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Date Placeholder 3">
            <a:extLst>
              <a:ext uri="{FF2B5EF4-FFF2-40B4-BE49-F238E27FC236}">
                <a16:creationId xmlns:a16="http://schemas.microsoft.com/office/drawing/2014/main" id="{DDD08A34-7CA9-5AFA-9345-69404A3B4406}"/>
              </a:ext>
            </a:extLst>
          </p:cNvPr>
          <p:cNvSpPr>
            <a:spLocks noGrp="1"/>
          </p:cNvSpPr>
          <p:nvPr>
            <p:ph type="dt" sz="half" idx="10"/>
          </p:nvPr>
        </p:nvSpPr>
        <p:spPr/>
        <p:txBody>
          <a:bodyPr/>
          <a:lstStyle/>
          <a:p>
            <a:fld id="{9677E133-6C62-474F-826C-8579EC5650A8}" type="datetimeFigureOut">
              <a:rPr lang="fi-FI" smtClean="0"/>
              <a:t>28.8.2023</a:t>
            </a:fld>
            <a:endParaRPr lang="fi-FI"/>
          </a:p>
        </p:txBody>
      </p:sp>
      <p:sp>
        <p:nvSpPr>
          <p:cNvPr id="5" name="Footer Placeholder 4">
            <a:extLst>
              <a:ext uri="{FF2B5EF4-FFF2-40B4-BE49-F238E27FC236}">
                <a16:creationId xmlns:a16="http://schemas.microsoft.com/office/drawing/2014/main" id="{04EB86A3-1FEE-9A50-83D8-539688A096AC}"/>
              </a:ext>
            </a:extLst>
          </p:cNvPr>
          <p:cNvSpPr>
            <a:spLocks noGrp="1"/>
          </p:cNvSpPr>
          <p:nvPr>
            <p:ph type="ftr" sz="quarter" idx="11"/>
          </p:nvPr>
        </p:nvSpPr>
        <p:spPr/>
        <p:txBody>
          <a:bodyPr/>
          <a:lstStyle/>
          <a:p>
            <a:endParaRPr lang="fi-FI"/>
          </a:p>
        </p:txBody>
      </p:sp>
      <p:sp>
        <p:nvSpPr>
          <p:cNvPr id="6" name="Slide Number Placeholder 5">
            <a:extLst>
              <a:ext uri="{FF2B5EF4-FFF2-40B4-BE49-F238E27FC236}">
                <a16:creationId xmlns:a16="http://schemas.microsoft.com/office/drawing/2014/main" id="{86766115-C0D8-0100-3B6F-C19B35B70521}"/>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290707216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A41077-F1DF-0A8F-0419-02887645C9E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i-FI"/>
          </a:p>
        </p:txBody>
      </p:sp>
      <p:sp>
        <p:nvSpPr>
          <p:cNvPr id="3" name="Text Placeholder 2">
            <a:extLst>
              <a:ext uri="{FF2B5EF4-FFF2-40B4-BE49-F238E27FC236}">
                <a16:creationId xmlns:a16="http://schemas.microsoft.com/office/drawing/2014/main" id="{0AE20CCF-A1F5-4719-1EB2-AEA709CD6B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94C0E9-5E4C-E883-3B1B-E7FEF43B8CC5}"/>
              </a:ext>
            </a:extLst>
          </p:cNvPr>
          <p:cNvSpPr>
            <a:spLocks noGrp="1"/>
          </p:cNvSpPr>
          <p:nvPr>
            <p:ph type="dt" sz="half" idx="10"/>
          </p:nvPr>
        </p:nvSpPr>
        <p:spPr/>
        <p:txBody>
          <a:bodyPr/>
          <a:lstStyle/>
          <a:p>
            <a:fld id="{9677E133-6C62-474F-826C-8579EC5650A8}" type="datetimeFigureOut">
              <a:rPr lang="fi-FI" smtClean="0"/>
              <a:t>28.8.2023</a:t>
            </a:fld>
            <a:endParaRPr lang="fi-FI"/>
          </a:p>
        </p:txBody>
      </p:sp>
      <p:sp>
        <p:nvSpPr>
          <p:cNvPr id="5" name="Footer Placeholder 4">
            <a:extLst>
              <a:ext uri="{FF2B5EF4-FFF2-40B4-BE49-F238E27FC236}">
                <a16:creationId xmlns:a16="http://schemas.microsoft.com/office/drawing/2014/main" id="{32E2C7A3-D722-83E6-5EE2-168848322A7B}"/>
              </a:ext>
            </a:extLst>
          </p:cNvPr>
          <p:cNvSpPr>
            <a:spLocks noGrp="1"/>
          </p:cNvSpPr>
          <p:nvPr>
            <p:ph type="ftr" sz="quarter" idx="11"/>
          </p:nvPr>
        </p:nvSpPr>
        <p:spPr/>
        <p:txBody>
          <a:bodyPr/>
          <a:lstStyle/>
          <a:p>
            <a:endParaRPr lang="fi-FI"/>
          </a:p>
        </p:txBody>
      </p:sp>
      <p:sp>
        <p:nvSpPr>
          <p:cNvPr id="6" name="Slide Number Placeholder 5">
            <a:extLst>
              <a:ext uri="{FF2B5EF4-FFF2-40B4-BE49-F238E27FC236}">
                <a16:creationId xmlns:a16="http://schemas.microsoft.com/office/drawing/2014/main" id="{E7457578-8696-87F1-7FF7-82EBFA262140}"/>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2994803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7EE901-3988-15E4-FB9B-0E7F9BE50974}"/>
              </a:ext>
            </a:extLst>
          </p:cNvPr>
          <p:cNvSpPr>
            <a:spLocks noGrp="1"/>
          </p:cNvSpPr>
          <p:nvPr>
            <p:ph type="title"/>
          </p:nvPr>
        </p:nvSpPr>
        <p:spPr/>
        <p:txBody>
          <a:bodyPr/>
          <a:lstStyle/>
          <a:p>
            <a:r>
              <a:rPr lang="en-US"/>
              <a:t>Click to edit Master title style</a:t>
            </a:r>
            <a:endParaRPr lang="fi-FI"/>
          </a:p>
        </p:txBody>
      </p:sp>
      <p:sp>
        <p:nvSpPr>
          <p:cNvPr id="3" name="Content Placeholder 2">
            <a:extLst>
              <a:ext uri="{FF2B5EF4-FFF2-40B4-BE49-F238E27FC236}">
                <a16:creationId xmlns:a16="http://schemas.microsoft.com/office/drawing/2014/main" id="{84A47420-BE78-052C-5D5A-9FD24AB1CE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Content Placeholder 3">
            <a:extLst>
              <a:ext uri="{FF2B5EF4-FFF2-40B4-BE49-F238E27FC236}">
                <a16:creationId xmlns:a16="http://schemas.microsoft.com/office/drawing/2014/main" id="{E497F667-040B-AA00-1699-4E2B9401961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5" name="Date Placeholder 4">
            <a:extLst>
              <a:ext uri="{FF2B5EF4-FFF2-40B4-BE49-F238E27FC236}">
                <a16:creationId xmlns:a16="http://schemas.microsoft.com/office/drawing/2014/main" id="{1E831E7D-13EB-2AE8-E378-CED3419DFAF7}"/>
              </a:ext>
            </a:extLst>
          </p:cNvPr>
          <p:cNvSpPr>
            <a:spLocks noGrp="1"/>
          </p:cNvSpPr>
          <p:nvPr>
            <p:ph type="dt" sz="half" idx="10"/>
          </p:nvPr>
        </p:nvSpPr>
        <p:spPr/>
        <p:txBody>
          <a:bodyPr/>
          <a:lstStyle/>
          <a:p>
            <a:fld id="{9677E133-6C62-474F-826C-8579EC5650A8}" type="datetimeFigureOut">
              <a:rPr lang="fi-FI" smtClean="0"/>
              <a:t>28.8.2023</a:t>
            </a:fld>
            <a:endParaRPr lang="fi-FI"/>
          </a:p>
        </p:txBody>
      </p:sp>
      <p:sp>
        <p:nvSpPr>
          <p:cNvPr id="6" name="Footer Placeholder 5">
            <a:extLst>
              <a:ext uri="{FF2B5EF4-FFF2-40B4-BE49-F238E27FC236}">
                <a16:creationId xmlns:a16="http://schemas.microsoft.com/office/drawing/2014/main" id="{E466D097-6FEF-8824-D3DB-BD0B25759802}"/>
              </a:ext>
            </a:extLst>
          </p:cNvPr>
          <p:cNvSpPr>
            <a:spLocks noGrp="1"/>
          </p:cNvSpPr>
          <p:nvPr>
            <p:ph type="ftr" sz="quarter" idx="11"/>
          </p:nvPr>
        </p:nvSpPr>
        <p:spPr/>
        <p:txBody>
          <a:bodyPr/>
          <a:lstStyle/>
          <a:p>
            <a:endParaRPr lang="fi-FI"/>
          </a:p>
        </p:txBody>
      </p:sp>
      <p:sp>
        <p:nvSpPr>
          <p:cNvPr id="7" name="Slide Number Placeholder 6">
            <a:extLst>
              <a:ext uri="{FF2B5EF4-FFF2-40B4-BE49-F238E27FC236}">
                <a16:creationId xmlns:a16="http://schemas.microsoft.com/office/drawing/2014/main" id="{DE1E9901-EDFC-ABEE-5218-7D35C4873BBD}"/>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148808657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1F757-463E-16D3-634E-B9FFC4027775}"/>
              </a:ext>
            </a:extLst>
          </p:cNvPr>
          <p:cNvSpPr>
            <a:spLocks noGrp="1"/>
          </p:cNvSpPr>
          <p:nvPr>
            <p:ph type="title"/>
          </p:nvPr>
        </p:nvSpPr>
        <p:spPr>
          <a:xfrm>
            <a:off x="839788" y="365125"/>
            <a:ext cx="10515600" cy="1325563"/>
          </a:xfrm>
        </p:spPr>
        <p:txBody>
          <a:bodyPr/>
          <a:lstStyle/>
          <a:p>
            <a:r>
              <a:rPr lang="en-US"/>
              <a:t>Click to edit Master title style</a:t>
            </a:r>
            <a:endParaRPr lang="fi-FI"/>
          </a:p>
        </p:txBody>
      </p:sp>
      <p:sp>
        <p:nvSpPr>
          <p:cNvPr id="3" name="Text Placeholder 2">
            <a:extLst>
              <a:ext uri="{FF2B5EF4-FFF2-40B4-BE49-F238E27FC236}">
                <a16:creationId xmlns:a16="http://schemas.microsoft.com/office/drawing/2014/main" id="{B99E98E3-A813-37D9-43DC-C1C874A55D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C78FB80-0E24-3276-3C4F-02141B363A2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5" name="Text Placeholder 4">
            <a:extLst>
              <a:ext uri="{FF2B5EF4-FFF2-40B4-BE49-F238E27FC236}">
                <a16:creationId xmlns:a16="http://schemas.microsoft.com/office/drawing/2014/main" id="{139354A4-7B65-F014-544B-95293C717C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CC4E3FD-D95C-E7FC-6406-7416848A619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7" name="Date Placeholder 6">
            <a:extLst>
              <a:ext uri="{FF2B5EF4-FFF2-40B4-BE49-F238E27FC236}">
                <a16:creationId xmlns:a16="http://schemas.microsoft.com/office/drawing/2014/main" id="{8E0FAEC1-DD0E-A669-41DB-3E87069C0BE1}"/>
              </a:ext>
            </a:extLst>
          </p:cNvPr>
          <p:cNvSpPr>
            <a:spLocks noGrp="1"/>
          </p:cNvSpPr>
          <p:nvPr>
            <p:ph type="dt" sz="half" idx="10"/>
          </p:nvPr>
        </p:nvSpPr>
        <p:spPr/>
        <p:txBody>
          <a:bodyPr/>
          <a:lstStyle/>
          <a:p>
            <a:fld id="{9677E133-6C62-474F-826C-8579EC5650A8}" type="datetimeFigureOut">
              <a:rPr lang="fi-FI" smtClean="0"/>
              <a:t>28.8.2023</a:t>
            </a:fld>
            <a:endParaRPr lang="fi-FI"/>
          </a:p>
        </p:txBody>
      </p:sp>
      <p:sp>
        <p:nvSpPr>
          <p:cNvPr id="8" name="Footer Placeholder 7">
            <a:extLst>
              <a:ext uri="{FF2B5EF4-FFF2-40B4-BE49-F238E27FC236}">
                <a16:creationId xmlns:a16="http://schemas.microsoft.com/office/drawing/2014/main" id="{BDF0208B-8BE0-54EA-F8B5-26D777FCD727}"/>
              </a:ext>
            </a:extLst>
          </p:cNvPr>
          <p:cNvSpPr>
            <a:spLocks noGrp="1"/>
          </p:cNvSpPr>
          <p:nvPr>
            <p:ph type="ftr" sz="quarter" idx="11"/>
          </p:nvPr>
        </p:nvSpPr>
        <p:spPr/>
        <p:txBody>
          <a:bodyPr/>
          <a:lstStyle/>
          <a:p>
            <a:endParaRPr lang="fi-FI"/>
          </a:p>
        </p:txBody>
      </p:sp>
      <p:sp>
        <p:nvSpPr>
          <p:cNvPr id="9" name="Slide Number Placeholder 8">
            <a:extLst>
              <a:ext uri="{FF2B5EF4-FFF2-40B4-BE49-F238E27FC236}">
                <a16:creationId xmlns:a16="http://schemas.microsoft.com/office/drawing/2014/main" id="{4C41AEBC-5CAC-345E-A199-BA9732C7B78A}"/>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164872909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045F5-35AF-2008-F233-11EDF449D7EB}"/>
              </a:ext>
            </a:extLst>
          </p:cNvPr>
          <p:cNvSpPr>
            <a:spLocks noGrp="1"/>
          </p:cNvSpPr>
          <p:nvPr>
            <p:ph type="title"/>
          </p:nvPr>
        </p:nvSpPr>
        <p:spPr/>
        <p:txBody>
          <a:bodyPr/>
          <a:lstStyle/>
          <a:p>
            <a:r>
              <a:rPr lang="en-US"/>
              <a:t>Click to edit Master title style</a:t>
            </a:r>
            <a:endParaRPr lang="fi-FI"/>
          </a:p>
        </p:txBody>
      </p:sp>
      <p:sp>
        <p:nvSpPr>
          <p:cNvPr id="3" name="Date Placeholder 2">
            <a:extLst>
              <a:ext uri="{FF2B5EF4-FFF2-40B4-BE49-F238E27FC236}">
                <a16:creationId xmlns:a16="http://schemas.microsoft.com/office/drawing/2014/main" id="{E79B0FFC-FF9D-955B-0497-316336BA2738}"/>
              </a:ext>
            </a:extLst>
          </p:cNvPr>
          <p:cNvSpPr>
            <a:spLocks noGrp="1"/>
          </p:cNvSpPr>
          <p:nvPr>
            <p:ph type="dt" sz="half" idx="10"/>
          </p:nvPr>
        </p:nvSpPr>
        <p:spPr/>
        <p:txBody>
          <a:bodyPr/>
          <a:lstStyle/>
          <a:p>
            <a:fld id="{9677E133-6C62-474F-826C-8579EC5650A8}" type="datetimeFigureOut">
              <a:rPr lang="fi-FI" smtClean="0"/>
              <a:t>28.8.2023</a:t>
            </a:fld>
            <a:endParaRPr lang="fi-FI"/>
          </a:p>
        </p:txBody>
      </p:sp>
      <p:sp>
        <p:nvSpPr>
          <p:cNvPr id="4" name="Footer Placeholder 3">
            <a:extLst>
              <a:ext uri="{FF2B5EF4-FFF2-40B4-BE49-F238E27FC236}">
                <a16:creationId xmlns:a16="http://schemas.microsoft.com/office/drawing/2014/main" id="{2F52BC60-2CFD-6A0E-95DE-F0F4E6C3249D}"/>
              </a:ext>
            </a:extLst>
          </p:cNvPr>
          <p:cNvSpPr>
            <a:spLocks noGrp="1"/>
          </p:cNvSpPr>
          <p:nvPr>
            <p:ph type="ftr" sz="quarter" idx="11"/>
          </p:nvPr>
        </p:nvSpPr>
        <p:spPr/>
        <p:txBody>
          <a:bodyPr/>
          <a:lstStyle/>
          <a:p>
            <a:endParaRPr lang="fi-FI"/>
          </a:p>
        </p:txBody>
      </p:sp>
      <p:sp>
        <p:nvSpPr>
          <p:cNvPr id="5" name="Slide Number Placeholder 4">
            <a:extLst>
              <a:ext uri="{FF2B5EF4-FFF2-40B4-BE49-F238E27FC236}">
                <a16:creationId xmlns:a16="http://schemas.microsoft.com/office/drawing/2014/main" id="{EA146AEE-EF4A-4AD8-339D-BA23B5A2E9D4}"/>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107585199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D6ACF6-0CE2-A237-9D99-60719F6B6654}"/>
              </a:ext>
            </a:extLst>
          </p:cNvPr>
          <p:cNvSpPr>
            <a:spLocks noGrp="1"/>
          </p:cNvSpPr>
          <p:nvPr>
            <p:ph type="dt" sz="half" idx="10"/>
          </p:nvPr>
        </p:nvSpPr>
        <p:spPr/>
        <p:txBody>
          <a:bodyPr/>
          <a:lstStyle/>
          <a:p>
            <a:fld id="{9677E133-6C62-474F-826C-8579EC5650A8}" type="datetimeFigureOut">
              <a:rPr lang="fi-FI" smtClean="0"/>
              <a:t>28.8.2023</a:t>
            </a:fld>
            <a:endParaRPr lang="fi-FI"/>
          </a:p>
        </p:txBody>
      </p:sp>
      <p:sp>
        <p:nvSpPr>
          <p:cNvPr id="3" name="Footer Placeholder 2">
            <a:extLst>
              <a:ext uri="{FF2B5EF4-FFF2-40B4-BE49-F238E27FC236}">
                <a16:creationId xmlns:a16="http://schemas.microsoft.com/office/drawing/2014/main" id="{DFF8F9E6-2425-F4D5-4271-076FA54F329E}"/>
              </a:ext>
            </a:extLst>
          </p:cNvPr>
          <p:cNvSpPr>
            <a:spLocks noGrp="1"/>
          </p:cNvSpPr>
          <p:nvPr>
            <p:ph type="ftr" sz="quarter" idx="11"/>
          </p:nvPr>
        </p:nvSpPr>
        <p:spPr/>
        <p:txBody>
          <a:bodyPr/>
          <a:lstStyle/>
          <a:p>
            <a:endParaRPr lang="fi-FI"/>
          </a:p>
        </p:txBody>
      </p:sp>
      <p:sp>
        <p:nvSpPr>
          <p:cNvPr id="4" name="Slide Number Placeholder 3">
            <a:extLst>
              <a:ext uri="{FF2B5EF4-FFF2-40B4-BE49-F238E27FC236}">
                <a16:creationId xmlns:a16="http://schemas.microsoft.com/office/drawing/2014/main" id="{A941178B-755A-7D3C-BEC1-50AD3B8CDDDE}"/>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327839711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A94B1-E426-AC33-46DC-7D85C8D043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i-FI"/>
          </a:p>
        </p:txBody>
      </p:sp>
      <p:sp>
        <p:nvSpPr>
          <p:cNvPr id="3" name="Content Placeholder 2">
            <a:extLst>
              <a:ext uri="{FF2B5EF4-FFF2-40B4-BE49-F238E27FC236}">
                <a16:creationId xmlns:a16="http://schemas.microsoft.com/office/drawing/2014/main" id="{A44CA513-7750-861A-E6DD-375CEE7D20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Text Placeholder 3">
            <a:extLst>
              <a:ext uri="{FF2B5EF4-FFF2-40B4-BE49-F238E27FC236}">
                <a16:creationId xmlns:a16="http://schemas.microsoft.com/office/drawing/2014/main" id="{58C20984-5ABF-CE3A-DFF3-C498D519CD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281F35-AAEA-18D7-461F-A1FB4CB3BDB9}"/>
              </a:ext>
            </a:extLst>
          </p:cNvPr>
          <p:cNvSpPr>
            <a:spLocks noGrp="1"/>
          </p:cNvSpPr>
          <p:nvPr>
            <p:ph type="dt" sz="half" idx="10"/>
          </p:nvPr>
        </p:nvSpPr>
        <p:spPr/>
        <p:txBody>
          <a:bodyPr/>
          <a:lstStyle/>
          <a:p>
            <a:fld id="{9677E133-6C62-474F-826C-8579EC5650A8}" type="datetimeFigureOut">
              <a:rPr lang="fi-FI" smtClean="0"/>
              <a:t>28.8.2023</a:t>
            </a:fld>
            <a:endParaRPr lang="fi-FI"/>
          </a:p>
        </p:txBody>
      </p:sp>
      <p:sp>
        <p:nvSpPr>
          <p:cNvPr id="6" name="Footer Placeholder 5">
            <a:extLst>
              <a:ext uri="{FF2B5EF4-FFF2-40B4-BE49-F238E27FC236}">
                <a16:creationId xmlns:a16="http://schemas.microsoft.com/office/drawing/2014/main" id="{8BA28D91-CDD2-9443-87FF-73D13DAAD060}"/>
              </a:ext>
            </a:extLst>
          </p:cNvPr>
          <p:cNvSpPr>
            <a:spLocks noGrp="1"/>
          </p:cNvSpPr>
          <p:nvPr>
            <p:ph type="ftr" sz="quarter" idx="11"/>
          </p:nvPr>
        </p:nvSpPr>
        <p:spPr/>
        <p:txBody>
          <a:bodyPr/>
          <a:lstStyle/>
          <a:p>
            <a:endParaRPr lang="fi-FI"/>
          </a:p>
        </p:txBody>
      </p:sp>
      <p:sp>
        <p:nvSpPr>
          <p:cNvPr id="7" name="Slide Number Placeholder 6">
            <a:extLst>
              <a:ext uri="{FF2B5EF4-FFF2-40B4-BE49-F238E27FC236}">
                <a16:creationId xmlns:a16="http://schemas.microsoft.com/office/drawing/2014/main" id="{BC72E73E-499C-779C-0142-EE12EB27176A}"/>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223238017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4CBAC3-EF93-2E94-759B-7C9462ABDE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i-FI"/>
          </a:p>
        </p:txBody>
      </p:sp>
      <p:sp>
        <p:nvSpPr>
          <p:cNvPr id="3" name="Picture Placeholder 2">
            <a:extLst>
              <a:ext uri="{FF2B5EF4-FFF2-40B4-BE49-F238E27FC236}">
                <a16:creationId xmlns:a16="http://schemas.microsoft.com/office/drawing/2014/main" id="{14484171-4E4D-1A02-30F2-23B0B1E268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a:extLst>
              <a:ext uri="{FF2B5EF4-FFF2-40B4-BE49-F238E27FC236}">
                <a16:creationId xmlns:a16="http://schemas.microsoft.com/office/drawing/2014/main" id="{5EC6104C-E65A-A758-E582-E3E8001D91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BB31E38-191F-5E5D-3EBB-19D2E948F365}"/>
              </a:ext>
            </a:extLst>
          </p:cNvPr>
          <p:cNvSpPr>
            <a:spLocks noGrp="1"/>
          </p:cNvSpPr>
          <p:nvPr>
            <p:ph type="dt" sz="half" idx="10"/>
          </p:nvPr>
        </p:nvSpPr>
        <p:spPr/>
        <p:txBody>
          <a:bodyPr/>
          <a:lstStyle/>
          <a:p>
            <a:fld id="{9677E133-6C62-474F-826C-8579EC5650A8}" type="datetimeFigureOut">
              <a:rPr lang="fi-FI" smtClean="0"/>
              <a:t>28.8.2023</a:t>
            </a:fld>
            <a:endParaRPr lang="fi-FI"/>
          </a:p>
        </p:txBody>
      </p:sp>
      <p:sp>
        <p:nvSpPr>
          <p:cNvPr id="6" name="Footer Placeholder 5">
            <a:extLst>
              <a:ext uri="{FF2B5EF4-FFF2-40B4-BE49-F238E27FC236}">
                <a16:creationId xmlns:a16="http://schemas.microsoft.com/office/drawing/2014/main" id="{5E11FC6B-B28B-0184-DDF1-096694B9D56A}"/>
              </a:ext>
            </a:extLst>
          </p:cNvPr>
          <p:cNvSpPr>
            <a:spLocks noGrp="1"/>
          </p:cNvSpPr>
          <p:nvPr>
            <p:ph type="ftr" sz="quarter" idx="11"/>
          </p:nvPr>
        </p:nvSpPr>
        <p:spPr/>
        <p:txBody>
          <a:bodyPr/>
          <a:lstStyle/>
          <a:p>
            <a:endParaRPr lang="fi-FI"/>
          </a:p>
        </p:txBody>
      </p:sp>
      <p:sp>
        <p:nvSpPr>
          <p:cNvPr id="7" name="Slide Number Placeholder 6">
            <a:extLst>
              <a:ext uri="{FF2B5EF4-FFF2-40B4-BE49-F238E27FC236}">
                <a16:creationId xmlns:a16="http://schemas.microsoft.com/office/drawing/2014/main" id="{6A0FFCC0-553F-52C4-3794-C01E3E8CB195}"/>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2082537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78229420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ED79D-7CFF-FBEB-C66C-7DA11A089062}"/>
              </a:ext>
            </a:extLst>
          </p:cNvPr>
          <p:cNvSpPr>
            <a:spLocks noGrp="1"/>
          </p:cNvSpPr>
          <p:nvPr>
            <p:ph type="title"/>
          </p:nvPr>
        </p:nvSpPr>
        <p:spPr/>
        <p:txBody>
          <a:bodyPr/>
          <a:lstStyle/>
          <a:p>
            <a:r>
              <a:rPr lang="en-US"/>
              <a:t>Click to edit Master title style</a:t>
            </a:r>
            <a:endParaRPr lang="fi-FI"/>
          </a:p>
        </p:txBody>
      </p:sp>
      <p:sp>
        <p:nvSpPr>
          <p:cNvPr id="3" name="Vertical Text Placeholder 2">
            <a:extLst>
              <a:ext uri="{FF2B5EF4-FFF2-40B4-BE49-F238E27FC236}">
                <a16:creationId xmlns:a16="http://schemas.microsoft.com/office/drawing/2014/main" id="{C325ABD2-6D88-AEFD-2CA8-3E65A5184C6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Date Placeholder 3">
            <a:extLst>
              <a:ext uri="{FF2B5EF4-FFF2-40B4-BE49-F238E27FC236}">
                <a16:creationId xmlns:a16="http://schemas.microsoft.com/office/drawing/2014/main" id="{F22A4F4E-F6B5-8CFB-9DC9-F7B77F3A6491}"/>
              </a:ext>
            </a:extLst>
          </p:cNvPr>
          <p:cNvSpPr>
            <a:spLocks noGrp="1"/>
          </p:cNvSpPr>
          <p:nvPr>
            <p:ph type="dt" sz="half" idx="10"/>
          </p:nvPr>
        </p:nvSpPr>
        <p:spPr/>
        <p:txBody>
          <a:bodyPr/>
          <a:lstStyle/>
          <a:p>
            <a:fld id="{9677E133-6C62-474F-826C-8579EC5650A8}" type="datetimeFigureOut">
              <a:rPr lang="fi-FI" smtClean="0"/>
              <a:t>28.8.2023</a:t>
            </a:fld>
            <a:endParaRPr lang="fi-FI"/>
          </a:p>
        </p:txBody>
      </p:sp>
      <p:sp>
        <p:nvSpPr>
          <p:cNvPr id="5" name="Footer Placeholder 4">
            <a:extLst>
              <a:ext uri="{FF2B5EF4-FFF2-40B4-BE49-F238E27FC236}">
                <a16:creationId xmlns:a16="http://schemas.microsoft.com/office/drawing/2014/main" id="{25A13D83-1345-2E51-017B-EBA2629CE030}"/>
              </a:ext>
            </a:extLst>
          </p:cNvPr>
          <p:cNvSpPr>
            <a:spLocks noGrp="1"/>
          </p:cNvSpPr>
          <p:nvPr>
            <p:ph type="ftr" sz="quarter" idx="11"/>
          </p:nvPr>
        </p:nvSpPr>
        <p:spPr/>
        <p:txBody>
          <a:bodyPr/>
          <a:lstStyle/>
          <a:p>
            <a:endParaRPr lang="fi-FI"/>
          </a:p>
        </p:txBody>
      </p:sp>
      <p:sp>
        <p:nvSpPr>
          <p:cNvPr id="6" name="Slide Number Placeholder 5">
            <a:extLst>
              <a:ext uri="{FF2B5EF4-FFF2-40B4-BE49-F238E27FC236}">
                <a16:creationId xmlns:a16="http://schemas.microsoft.com/office/drawing/2014/main" id="{3AF83970-A8CA-70F9-8FFA-7942CC9EAAAC}"/>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337040915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CD7BDA-61CB-B473-FDCC-090B7E0368B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i-FI"/>
          </a:p>
        </p:txBody>
      </p:sp>
      <p:sp>
        <p:nvSpPr>
          <p:cNvPr id="3" name="Vertical Text Placeholder 2">
            <a:extLst>
              <a:ext uri="{FF2B5EF4-FFF2-40B4-BE49-F238E27FC236}">
                <a16:creationId xmlns:a16="http://schemas.microsoft.com/office/drawing/2014/main" id="{93EC0B5F-A7A4-C1C3-E7C4-301EAD75071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Date Placeholder 3">
            <a:extLst>
              <a:ext uri="{FF2B5EF4-FFF2-40B4-BE49-F238E27FC236}">
                <a16:creationId xmlns:a16="http://schemas.microsoft.com/office/drawing/2014/main" id="{5CFB638F-4952-7B34-F8FC-6A4AF282637A}"/>
              </a:ext>
            </a:extLst>
          </p:cNvPr>
          <p:cNvSpPr>
            <a:spLocks noGrp="1"/>
          </p:cNvSpPr>
          <p:nvPr>
            <p:ph type="dt" sz="half" idx="10"/>
          </p:nvPr>
        </p:nvSpPr>
        <p:spPr/>
        <p:txBody>
          <a:bodyPr/>
          <a:lstStyle/>
          <a:p>
            <a:fld id="{9677E133-6C62-474F-826C-8579EC5650A8}" type="datetimeFigureOut">
              <a:rPr lang="fi-FI" smtClean="0"/>
              <a:t>28.8.2023</a:t>
            </a:fld>
            <a:endParaRPr lang="fi-FI"/>
          </a:p>
        </p:txBody>
      </p:sp>
      <p:sp>
        <p:nvSpPr>
          <p:cNvPr id="5" name="Footer Placeholder 4">
            <a:extLst>
              <a:ext uri="{FF2B5EF4-FFF2-40B4-BE49-F238E27FC236}">
                <a16:creationId xmlns:a16="http://schemas.microsoft.com/office/drawing/2014/main" id="{C49A19CF-283B-4C89-89A6-467E2F5B5A90}"/>
              </a:ext>
            </a:extLst>
          </p:cNvPr>
          <p:cNvSpPr>
            <a:spLocks noGrp="1"/>
          </p:cNvSpPr>
          <p:nvPr>
            <p:ph type="ftr" sz="quarter" idx="11"/>
          </p:nvPr>
        </p:nvSpPr>
        <p:spPr/>
        <p:txBody>
          <a:bodyPr/>
          <a:lstStyle/>
          <a:p>
            <a:endParaRPr lang="fi-FI"/>
          </a:p>
        </p:txBody>
      </p:sp>
      <p:sp>
        <p:nvSpPr>
          <p:cNvPr id="6" name="Slide Number Placeholder 5">
            <a:extLst>
              <a:ext uri="{FF2B5EF4-FFF2-40B4-BE49-F238E27FC236}">
                <a16:creationId xmlns:a16="http://schemas.microsoft.com/office/drawing/2014/main" id="{135C8C78-F901-9363-2133-8AE3D4A437A2}"/>
              </a:ext>
            </a:extLst>
          </p:cNvPr>
          <p:cNvSpPr>
            <a:spLocks noGrp="1"/>
          </p:cNvSpPr>
          <p:nvPr>
            <p:ph type="sldNum" sz="quarter" idx="12"/>
          </p:nvPr>
        </p:nvSpPr>
        <p:spPr/>
        <p:txBody>
          <a:bodyPr/>
          <a:lstStyle/>
          <a:p>
            <a:fld id="{C389ED80-F1E4-4546-8D4D-563EC56AD99F}" type="slidenum">
              <a:rPr lang="fi-FI" smtClean="0"/>
              <a:t>‹#›</a:t>
            </a:fld>
            <a:endParaRPr lang="fi-FI"/>
          </a:p>
        </p:txBody>
      </p:sp>
    </p:spTree>
    <p:extLst>
      <p:ext uri="{BB962C8B-B14F-4D97-AF65-F5344CB8AC3E}">
        <p14:creationId xmlns:p14="http://schemas.microsoft.com/office/powerpoint/2010/main" val="1633954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24257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5" Type="http://schemas.openxmlformats.org/officeDocument/2006/relationships/theme" Target="../theme/theme2.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slideLayout" Target="../slideLayouts/slideLayout47.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18" Type="http://schemas.openxmlformats.org/officeDocument/2006/relationships/slideLayout" Target="../slideLayouts/slideLayout65.xml"/><Relationship Id="rId3" Type="http://schemas.openxmlformats.org/officeDocument/2006/relationships/slideLayout" Target="../slideLayouts/slideLayout50.xml"/><Relationship Id="rId21" Type="http://schemas.openxmlformats.org/officeDocument/2006/relationships/slideLayout" Target="../slideLayouts/slideLayout68.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20" Type="http://schemas.openxmlformats.org/officeDocument/2006/relationships/slideLayout" Target="../slideLayouts/slideLayout67.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24" Type="http://schemas.openxmlformats.org/officeDocument/2006/relationships/theme" Target="../theme/theme3.xml"/><Relationship Id="rId5" Type="http://schemas.openxmlformats.org/officeDocument/2006/relationships/slideLayout" Target="../slideLayouts/slideLayout52.xml"/><Relationship Id="rId15" Type="http://schemas.openxmlformats.org/officeDocument/2006/relationships/slideLayout" Target="../slideLayouts/slideLayout62.xml"/><Relationship Id="rId23" Type="http://schemas.openxmlformats.org/officeDocument/2006/relationships/slideLayout" Target="../slideLayouts/slideLayout70.xml"/><Relationship Id="rId10" Type="http://schemas.openxmlformats.org/officeDocument/2006/relationships/slideLayout" Target="../slideLayouts/slideLayout57.xml"/><Relationship Id="rId19" Type="http://schemas.openxmlformats.org/officeDocument/2006/relationships/slideLayout" Target="../slideLayouts/slideLayout66.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 Id="rId22" Type="http://schemas.openxmlformats.org/officeDocument/2006/relationships/slideLayout" Target="../slideLayouts/slideLayout6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8.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theme" Target="../theme/theme4.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498913738"/>
      </p:ext>
    </p:extLst>
  </p:cSld>
  <p:clrMap bg1="lt1" tx1="dk1" bg2="lt2" tx2="dk2" accent1="accent1" accent2="accent2" accent3="accent3" accent4="accent4" accent5="accent5" accent6="accent6" hlink="hlink" folHlink="folHlink"/>
  <p:sldLayoutIdLst>
    <p:sldLayoutId id="2147483704" r:id="rId1"/>
    <p:sldLayoutId id="2147483674" r:id="rId2"/>
    <p:sldLayoutId id="2147483703" r:id="rId3"/>
    <p:sldLayoutId id="2147483685" r:id="rId4"/>
    <p:sldLayoutId id="2147483676" r:id="rId5"/>
    <p:sldLayoutId id="2147483705" r:id="rId6"/>
    <p:sldLayoutId id="2147483675" r:id="rId7"/>
    <p:sldLayoutId id="2147483677" r:id="rId8"/>
    <p:sldLayoutId id="2147483678" r:id="rId9"/>
    <p:sldLayoutId id="2147483679" r:id="rId10"/>
    <p:sldLayoutId id="2147484410" r:id="rId11"/>
    <p:sldLayoutId id="2147483680" r:id="rId12"/>
    <p:sldLayoutId id="2147483681" r:id="rId13"/>
    <p:sldLayoutId id="2147483682" r:id="rId14"/>
    <p:sldLayoutId id="2147483690" r:id="rId15"/>
    <p:sldLayoutId id="2147484407" r:id="rId16"/>
    <p:sldLayoutId id="2147484408" r:id="rId17"/>
    <p:sldLayoutId id="2147483694" r:id="rId18"/>
    <p:sldLayoutId id="2147483688" r:id="rId19"/>
    <p:sldLayoutId id="2147483691" r:id="rId20"/>
    <p:sldLayoutId id="2147484409" r:id="rId21"/>
    <p:sldLayoutId id="2147483695" r:id="rId22"/>
    <p:sldLayoutId id="2147483706" r:id="rId23"/>
  </p:sldLayoutIdLst>
  <p:hf hdr="0" ftr="0"/>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9CB215C8-1E49-4AD0-87A1-F4BB089B2E20}"/>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fi-FI"/>
              <a:t>Muokkaa ots. perustyyl. napsautt.</a:t>
            </a:r>
          </a:p>
        </p:txBody>
      </p:sp>
      <p:sp>
        <p:nvSpPr>
          <p:cNvPr id="3" name="Tekstin paikkamerkki 2">
            <a:extLst>
              <a:ext uri="{FF2B5EF4-FFF2-40B4-BE49-F238E27FC236}">
                <a16:creationId xmlns:a16="http://schemas.microsoft.com/office/drawing/2014/main" id="{64B83CB3-1B84-48E9-A270-49EBF396ACAF}"/>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699ACDA1-594C-4D66-B810-0F0927C385C9}"/>
              </a:ext>
            </a:extLst>
          </p:cNvPr>
          <p:cNvSpPr txBox="1">
            <a:spLocks noGrp="1"/>
          </p:cNvSpPr>
          <p:nvPr>
            <p:ph type="dt" sz="half" idx="2"/>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fi-FI" sz="1000" b="0" i="0" u="none" strike="noStrike" kern="1200" cap="none" spc="0" baseline="0">
                <a:solidFill>
                  <a:srgbClr val="4D4E50"/>
                </a:solidFill>
                <a:uFillTx/>
                <a:latin typeface="Calibri"/>
              </a:defRPr>
            </a:lvl1pPr>
          </a:lstStyle>
          <a:p>
            <a:pPr lvl="0"/>
            <a:endParaRPr lang="fi-FI"/>
          </a:p>
        </p:txBody>
      </p:sp>
      <p:sp>
        <p:nvSpPr>
          <p:cNvPr id="5" name="Dian numeron paikkamerkki 5">
            <a:extLst>
              <a:ext uri="{FF2B5EF4-FFF2-40B4-BE49-F238E27FC236}">
                <a16:creationId xmlns:a16="http://schemas.microsoft.com/office/drawing/2014/main" id="{CBC394D1-7592-4D69-B66C-B075C582012F}"/>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fi-FI" sz="1200" b="0" i="0" u="none" strike="noStrike" kern="1200" cap="none" spc="0" baseline="0">
                <a:solidFill>
                  <a:srgbClr val="4D4E50"/>
                </a:solidFill>
                <a:uFillTx/>
                <a:latin typeface="Calibri"/>
              </a:defRPr>
            </a:lvl1pPr>
          </a:lstStyle>
          <a:p>
            <a:pPr lvl="0"/>
            <a:fld id="{DA9F1700-4C21-4A0A-8635-FFF883B6A50E}" type="slidenum">
              <a:t>‹#›</a:t>
            </a:fld>
            <a:endParaRPr lang="fi-FI"/>
          </a:p>
        </p:txBody>
      </p:sp>
      <p:sp>
        <p:nvSpPr>
          <p:cNvPr id="6" name="Alatunnisteen paikkamerkki 6">
            <a:extLst>
              <a:ext uri="{FF2B5EF4-FFF2-40B4-BE49-F238E27FC236}">
                <a16:creationId xmlns:a16="http://schemas.microsoft.com/office/drawing/2014/main" id="{85EAFDF2-ADDA-4129-97A3-202AF56F28D0}"/>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fi-FI" sz="1200" b="0" i="0" u="none" strike="noStrike" kern="1200" cap="none" spc="0" baseline="0">
                <a:solidFill>
                  <a:srgbClr val="909191"/>
                </a:solidFill>
                <a:uFillTx/>
                <a:latin typeface="Calibri"/>
              </a:defRPr>
            </a:lvl1pPr>
          </a:lstStyle>
          <a:p>
            <a:pPr lvl="0"/>
            <a:endParaRPr lang="fi-FI"/>
          </a:p>
        </p:txBody>
      </p:sp>
    </p:spTree>
    <p:extLst>
      <p:ext uri="{BB962C8B-B14F-4D97-AF65-F5344CB8AC3E}">
        <p14:creationId xmlns:p14="http://schemas.microsoft.com/office/powerpoint/2010/main" val="1896688731"/>
      </p:ext>
    </p:extLst>
  </p:cSld>
  <p:clrMap bg1="lt1" tx1="dk1" bg2="lt2" tx2="dk2" accent1="accent1" accent2="accent2" accent3="accent3" accent4="accent4" accent5="accent5" accent6="accent6" hlink="hlink" folHlink="folHlink"/>
  <p:sldLayoutIdLst>
    <p:sldLayoutId id="2147484412" r:id="rId1"/>
    <p:sldLayoutId id="2147484413" r:id="rId2"/>
    <p:sldLayoutId id="2147484414" r:id="rId3"/>
    <p:sldLayoutId id="2147484415" r:id="rId4"/>
    <p:sldLayoutId id="2147484416" r:id="rId5"/>
    <p:sldLayoutId id="2147484417" r:id="rId6"/>
    <p:sldLayoutId id="2147484418" r:id="rId7"/>
    <p:sldLayoutId id="2147484419" r:id="rId8"/>
    <p:sldLayoutId id="2147484420" r:id="rId9"/>
    <p:sldLayoutId id="2147484421" r:id="rId10"/>
    <p:sldLayoutId id="2147484422" r:id="rId11"/>
    <p:sldLayoutId id="2147484423" r:id="rId12"/>
    <p:sldLayoutId id="2147484424" r:id="rId13"/>
    <p:sldLayoutId id="2147484425" r:id="rId14"/>
    <p:sldLayoutId id="2147484426" r:id="rId15"/>
    <p:sldLayoutId id="2147484427" r:id="rId16"/>
    <p:sldLayoutId id="2147484428" r:id="rId17"/>
    <p:sldLayoutId id="2147484429" r:id="rId18"/>
    <p:sldLayoutId id="2147484430" r:id="rId19"/>
    <p:sldLayoutId id="2147484431" r:id="rId20"/>
    <p:sldLayoutId id="2147484432" r:id="rId21"/>
    <p:sldLayoutId id="2147484433" r:id="rId22"/>
    <p:sldLayoutId id="2147484434" r:id="rId23"/>
    <p:sldLayoutId id="2147484459" r:id="rId24"/>
  </p:sldLayoutIdLst>
  <p:txStyles>
    <p:titleStyle>
      <a:lvl1pPr marL="0" marR="0" lvl="0" indent="0" algn="l" defTabSz="914400" rtl="0" fontAlgn="auto" hangingPunct="1">
        <a:lnSpc>
          <a:spcPct val="90000"/>
        </a:lnSpc>
        <a:spcBef>
          <a:spcPts val="0"/>
        </a:spcBef>
        <a:spcAft>
          <a:spcPts val="0"/>
        </a:spcAft>
        <a:buNone/>
        <a:tabLst/>
        <a:defRPr lang="fi-FI" sz="4400" b="1" i="0" u="none" strike="noStrike" kern="1200" cap="none" spc="0" baseline="0">
          <a:solidFill>
            <a:srgbClr val="262728"/>
          </a:solidFill>
          <a:uFillTx/>
          <a:latin typeface="Calibri"/>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fi-FI" sz="3200" b="0" i="0" u="none" strike="noStrike" kern="1200" cap="none" spc="0" baseline="0">
          <a:solidFill>
            <a:srgbClr val="1D1D1E"/>
          </a:solidFill>
          <a:uFillTx/>
          <a:latin typeface="Open Sans Light" pitchFamily="34"/>
          <a:ea typeface="Open Sans Light" pitchFamily="34"/>
          <a:cs typeface="Open Sans Light" pitchFamily="34"/>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fi-FI" sz="2800" b="0" i="0" u="none" strike="noStrike" kern="1200" cap="none" spc="0" baseline="0">
          <a:solidFill>
            <a:srgbClr val="1D1D1E"/>
          </a:solidFill>
          <a:uFillTx/>
          <a:latin typeface="Open Sans Light" pitchFamily="34"/>
          <a:ea typeface="Open Sans Light" pitchFamily="34"/>
          <a:cs typeface="Open Sans Light" pitchFamily="34"/>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fi-FI" sz="2400" b="0" i="0" u="none" strike="noStrike" kern="1200" cap="none" spc="0" baseline="0">
          <a:solidFill>
            <a:srgbClr val="1D1D1E"/>
          </a:solidFill>
          <a:uFillTx/>
          <a:latin typeface="Open Sans Light" pitchFamily="34"/>
          <a:ea typeface="Open Sans Light" pitchFamily="34"/>
          <a:cs typeface="Open Sans Light" pitchFamily="34"/>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fi-FI" sz="2000" b="0" i="0" u="none" strike="noStrike" kern="1200" cap="none" spc="0" baseline="0">
          <a:solidFill>
            <a:srgbClr val="1D1D1E"/>
          </a:solidFill>
          <a:uFillTx/>
          <a:latin typeface="Open Sans Light" pitchFamily="34"/>
          <a:ea typeface="Open Sans Light" pitchFamily="34"/>
          <a:cs typeface="Open Sans Light" pitchFamily="34"/>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fi-FI" sz="1800" b="0" i="0" u="none" strike="noStrike" kern="1200" cap="none" spc="0" baseline="0">
          <a:solidFill>
            <a:srgbClr val="1D1D1E"/>
          </a:solidFill>
          <a:uFillTx/>
          <a:latin typeface="Open Sans Light" pitchFamily="34"/>
          <a:ea typeface="Open Sans Light" pitchFamily="34"/>
          <a:cs typeface="Open Sans Light" pitchFamily="3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498913738"/>
      </p:ext>
    </p:extLst>
  </p:cSld>
  <p:clrMap bg1="lt1" tx1="dk1" bg2="lt2" tx2="dk2" accent1="accent1" accent2="accent2" accent3="accent3" accent4="accent4" accent5="accent5" accent6="accent6" hlink="hlink" folHlink="folHlink"/>
  <p:sldLayoutIdLst>
    <p:sldLayoutId id="2147484436" r:id="rId1"/>
    <p:sldLayoutId id="2147484437" r:id="rId2"/>
    <p:sldLayoutId id="2147484438" r:id="rId3"/>
    <p:sldLayoutId id="2147484439" r:id="rId4"/>
    <p:sldLayoutId id="2147484440" r:id="rId5"/>
    <p:sldLayoutId id="2147484441" r:id="rId6"/>
    <p:sldLayoutId id="2147484442" r:id="rId7"/>
    <p:sldLayoutId id="2147484443" r:id="rId8"/>
    <p:sldLayoutId id="2147484444" r:id="rId9"/>
    <p:sldLayoutId id="2147484445" r:id="rId10"/>
    <p:sldLayoutId id="2147484446" r:id="rId11"/>
    <p:sldLayoutId id="2147484447" r:id="rId12"/>
    <p:sldLayoutId id="2147484448" r:id="rId13"/>
    <p:sldLayoutId id="2147484449" r:id="rId14"/>
    <p:sldLayoutId id="2147484450" r:id="rId15"/>
    <p:sldLayoutId id="2147484451" r:id="rId16"/>
    <p:sldLayoutId id="2147484452" r:id="rId17"/>
    <p:sldLayoutId id="2147484453" r:id="rId18"/>
    <p:sldLayoutId id="2147484454" r:id="rId19"/>
    <p:sldLayoutId id="2147484455" r:id="rId20"/>
    <p:sldLayoutId id="2147484456" r:id="rId21"/>
    <p:sldLayoutId id="2147484457" r:id="rId22"/>
    <p:sldLayoutId id="2147484458" r:id="rId23"/>
  </p:sldLayoutIdLst>
  <p:hf hdr="0" ftr="0"/>
  <p:txStyles>
    <p:titleStyle>
      <a:lvl1pPr algn="l" defTabSz="914400" rtl="0" eaLnBrk="1" latinLnBrk="0" hangingPunct="1">
        <a:lnSpc>
          <a:spcPct val="90000"/>
        </a:lnSpc>
        <a:spcBef>
          <a:spcPct val="0"/>
        </a:spcBef>
        <a:buNone/>
        <a:defRPr sz="4400" b="1" kern="1200">
          <a:solidFill>
            <a:schemeClr val="bg2">
              <a:lumMod val="2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57B087-CC11-F257-D826-624171FB2E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i-FI"/>
          </a:p>
        </p:txBody>
      </p:sp>
      <p:sp>
        <p:nvSpPr>
          <p:cNvPr id="3" name="Text Placeholder 2">
            <a:extLst>
              <a:ext uri="{FF2B5EF4-FFF2-40B4-BE49-F238E27FC236}">
                <a16:creationId xmlns:a16="http://schemas.microsoft.com/office/drawing/2014/main" id="{967A3F32-823E-DBAE-C877-46701FC9D96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Date Placeholder 3">
            <a:extLst>
              <a:ext uri="{FF2B5EF4-FFF2-40B4-BE49-F238E27FC236}">
                <a16:creationId xmlns:a16="http://schemas.microsoft.com/office/drawing/2014/main" id="{7E6A96B0-69C5-2A11-04A9-9E23C6BF3C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77E133-6C62-474F-826C-8579EC5650A8}" type="datetimeFigureOut">
              <a:rPr lang="fi-FI" smtClean="0"/>
              <a:t>28.8.2023</a:t>
            </a:fld>
            <a:endParaRPr lang="fi-FI"/>
          </a:p>
        </p:txBody>
      </p:sp>
      <p:sp>
        <p:nvSpPr>
          <p:cNvPr id="5" name="Footer Placeholder 4">
            <a:extLst>
              <a:ext uri="{FF2B5EF4-FFF2-40B4-BE49-F238E27FC236}">
                <a16:creationId xmlns:a16="http://schemas.microsoft.com/office/drawing/2014/main" id="{34CEA6A0-A713-08CF-35AC-1210079103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a:extLst>
              <a:ext uri="{FF2B5EF4-FFF2-40B4-BE49-F238E27FC236}">
                <a16:creationId xmlns:a16="http://schemas.microsoft.com/office/drawing/2014/main" id="{735B8140-FE92-CF2A-009D-3F4B3BEB89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89ED80-F1E4-4546-8D4D-563EC56AD99F}" type="slidenum">
              <a:rPr lang="fi-FI" smtClean="0"/>
              <a:t>‹#›</a:t>
            </a:fld>
            <a:endParaRPr lang="fi-FI"/>
          </a:p>
        </p:txBody>
      </p:sp>
    </p:spTree>
    <p:extLst>
      <p:ext uri="{BB962C8B-B14F-4D97-AF65-F5344CB8AC3E}">
        <p14:creationId xmlns:p14="http://schemas.microsoft.com/office/powerpoint/2010/main" val="19310809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7.xml"/></Relationships>
</file>

<file path=ppt/slides/_rels/slide1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8.xml"/><Relationship Id="rId1" Type="http://schemas.openxmlformats.org/officeDocument/2006/relationships/slideLayout" Target="../slideLayouts/slideLayout31.xml"/><Relationship Id="rId4" Type="http://schemas.openxmlformats.org/officeDocument/2006/relationships/image" Target="../media/image38.jpeg"/></Relationships>
</file>

<file path=ppt/slides/_rels/slide11.xml.rels><?xml version="1.0" encoding="UTF-8" standalone="yes"?>
<Relationships xmlns="http://schemas.openxmlformats.org/package/2006/relationships"><Relationship Id="rId2" Type="http://schemas.openxmlformats.org/officeDocument/2006/relationships/hyperlink" Target="https://goodlife.leeds.ac.uk/national-trends/country-trends/" TargetMode="Externa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3" Type="http://schemas.openxmlformats.org/officeDocument/2006/relationships/hyperlink" Target="http://creativecommons.org/licenses/by-nc-sa/4.0/" TargetMode="External"/><Relationship Id="rId2" Type="http://schemas.openxmlformats.org/officeDocument/2006/relationships/image" Target="../media/image33.png"/><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hyperlink" Target="https://m3.jyu.fi/jyumv/ohjelmat/science/muut/polku-2.0/vastuullisuus-yrityksen-arjessa-verkkototeutuksen-tallenteet/recording-04-07-2023-09.15" TargetMode="Externa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xml"/><Relationship Id="rId1" Type="http://schemas.openxmlformats.org/officeDocument/2006/relationships/slideLayout" Target="../slideLayouts/slideLayout30.xml"/><Relationship Id="rId4" Type="http://schemas.openxmlformats.org/officeDocument/2006/relationships/hyperlink" Target="https://goodlife.leeds.ac.uk/"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7.xml"/><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A048D34-F646-AF97-9560-ABE9D74F789C}"/>
              </a:ext>
            </a:extLst>
          </p:cNvPr>
          <p:cNvSpPr>
            <a:spLocks noGrp="1"/>
          </p:cNvSpPr>
          <p:nvPr>
            <p:ph type="ctrTitle"/>
          </p:nvPr>
        </p:nvSpPr>
        <p:spPr/>
        <p:txBody>
          <a:bodyPr>
            <a:normAutofit fontScale="90000"/>
          </a:bodyPr>
          <a:lstStyle/>
          <a:p>
            <a:r>
              <a:rPr lang="fi-FI" dirty="0">
                <a:solidFill>
                  <a:schemeClr val="accent2"/>
                </a:solidFill>
              </a:rPr>
              <a:t>Donitsitalous</a:t>
            </a:r>
            <a:br>
              <a:rPr lang="fi-FI" dirty="0">
                <a:solidFill>
                  <a:schemeClr val="accent2"/>
                </a:solidFill>
              </a:rPr>
            </a:br>
            <a:r>
              <a:rPr lang="fi-FI" dirty="0">
                <a:solidFill>
                  <a:schemeClr val="accent2"/>
                </a:solidFill>
              </a:rPr>
              <a:t>- turvallinen ja reilu tila ihmisen toiminnalle</a:t>
            </a:r>
          </a:p>
        </p:txBody>
      </p:sp>
      <p:sp>
        <p:nvSpPr>
          <p:cNvPr id="5" name="Subtitle 4">
            <a:extLst>
              <a:ext uri="{FF2B5EF4-FFF2-40B4-BE49-F238E27FC236}">
                <a16:creationId xmlns:a16="http://schemas.microsoft.com/office/drawing/2014/main" id="{D8C96DBE-3DA3-9F2B-743B-B8576BD9EDFF}"/>
              </a:ext>
            </a:extLst>
          </p:cNvPr>
          <p:cNvSpPr>
            <a:spLocks noGrp="1"/>
          </p:cNvSpPr>
          <p:nvPr>
            <p:ph type="subTitle" idx="1"/>
          </p:nvPr>
        </p:nvSpPr>
        <p:spPr/>
        <p:txBody>
          <a:bodyPr/>
          <a:lstStyle/>
          <a:p>
            <a:r>
              <a:rPr lang="fi-FI" dirty="0"/>
              <a:t>FT Mikael Puurtinen</a:t>
            </a:r>
          </a:p>
        </p:txBody>
      </p:sp>
    </p:spTree>
    <p:extLst>
      <p:ext uri="{BB962C8B-B14F-4D97-AF65-F5344CB8AC3E}">
        <p14:creationId xmlns:p14="http://schemas.microsoft.com/office/powerpoint/2010/main" val="23332567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132DBB-4099-1490-CDFB-1B7A8AA42C37}"/>
              </a:ext>
            </a:extLst>
          </p:cNvPr>
          <p:cNvSpPr>
            <a:spLocks noGrp="1"/>
          </p:cNvSpPr>
          <p:nvPr>
            <p:ph type="title"/>
          </p:nvPr>
        </p:nvSpPr>
        <p:spPr/>
        <p:txBody>
          <a:bodyPr/>
          <a:lstStyle/>
          <a:p>
            <a:r>
              <a:rPr lang="fi-FI" dirty="0"/>
              <a:t>Tansania ja Suomi</a:t>
            </a:r>
          </a:p>
        </p:txBody>
      </p:sp>
      <p:pic>
        <p:nvPicPr>
          <p:cNvPr id="5124" name="Picture 4" descr="Tansanian donitsi">
            <a:extLst>
              <a:ext uri="{FF2B5EF4-FFF2-40B4-BE49-F238E27FC236}">
                <a16:creationId xmlns:a16="http://schemas.microsoft.com/office/drawing/2014/main" id="{5595F8CC-174A-420A-94A2-FBD38490F8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329" y="1492078"/>
            <a:ext cx="3887321" cy="4113831"/>
          </a:xfrm>
          <a:prstGeom prst="rect">
            <a:avLst/>
          </a:prstGeom>
          <a:noFill/>
          <a:extLst>
            <a:ext uri="{909E8E84-426E-40DD-AFC4-6F175D3DCCD1}">
              <a14:hiddenFill xmlns:a14="http://schemas.microsoft.com/office/drawing/2010/main">
                <a:solidFill>
                  <a:srgbClr val="FFFFFF"/>
                </a:solidFill>
              </a14:hiddenFill>
            </a:ext>
          </a:extLst>
        </p:spPr>
      </p:pic>
      <p:sp>
        <p:nvSpPr>
          <p:cNvPr id="19" name="Tekstiruutu 18">
            <a:extLst>
              <a:ext uri="{FF2B5EF4-FFF2-40B4-BE49-F238E27FC236}">
                <a16:creationId xmlns:a16="http://schemas.microsoft.com/office/drawing/2014/main" id="{68ECCA46-B8F6-40E3-A7DA-BF47DA9AFEF7}"/>
              </a:ext>
            </a:extLst>
          </p:cNvPr>
          <p:cNvSpPr txBox="1"/>
          <p:nvPr/>
        </p:nvSpPr>
        <p:spPr>
          <a:xfrm>
            <a:off x="1845663" y="5605909"/>
            <a:ext cx="1806651" cy="584775"/>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3200" b="0" i="0" u="none" strike="noStrike" kern="1200" cap="none" spc="0" normalizeH="0" baseline="0" noProof="0" dirty="0">
                <a:ln>
                  <a:noFill/>
                </a:ln>
                <a:effectLst/>
                <a:uLnTx/>
                <a:uFillTx/>
                <a:latin typeface="Calibri" panose="020F0502020204030204"/>
                <a:ea typeface="+mn-ea"/>
                <a:cs typeface="+mn-cs"/>
              </a:rPr>
              <a:t>Tansania</a:t>
            </a:r>
            <a:endParaRPr lang="en-US" dirty="0">
              <a:ea typeface="+mn-ea"/>
              <a:cs typeface="+mn-cs"/>
            </a:endParaRPr>
          </a:p>
        </p:txBody>
      </p:sp>
      <p:pic>
        <p:nvPicPr>
          <p:cNvPr id="3" name="Picture 2" descr="Suomen donitsi vuonna 2015. Ekologiset sektorit ovat ylittyneet moninkertaisesti, mutta sosiaalinen perusta on katettu lähes täysin.">
            <a:extLst>
              <a:ext uri="{FF2B5EF4-FFF2-40B4-BE49-F238E27FC236}">
                <a16:creationId xmlns:a16="http://schemas.microsoft.com/office/drawing/2014/main" id="{EAC6FB8D-576B-678D-7D35-611E8E61996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6423"/>
          <a:stretch/>
        </p:blipFill>
        <p:spPr bwMode="auto">
          <a:xfrm>
            <a:off x="5125574" y="435267"/>
            <a:ext cx="7066426" cy="5385224"/>
          </a:xfrm>
          <a:prstGeom prst="rect">
            <a:avLst/>
          </a:prstGeom>
          <a:noFill/>
          <a:extLst>
            <a:ext uri="{909E8E84-426E-40DD-AFC4-6F175D3DCCD1}">
              <a14:hiddenFill xmlns:a14="http://schemas.microsoft.com/office/drawing/2010/main">
                <a:solidFill>
                  <a:srgbClr val="FFFFFF"/>
                </a:solidFill>
              </a14:hiddenFill>
            </a:ext>
          </a:extLst>
        </p:spPr>
      </p:pic>
      <p:sp>
        <p:nvSpPr>
          <p:cNvPr id="2" name="Tekstiruutu 15">
            <a:extLst>
              <a:ext uri="{FF2B5EF4-FFF2-40B4-BE49-F238E27FC236}">
                <a16:creationId xmlns:a16="http://schemas.microsoft.com/office/drawing/2014/main" id="{F5249FC8-2CCE-98C0-F8E5-DBDD1D39EF9E}"/>
              </a:ext>
            </a:extLst>
          </p:cNvPr>
          <p:cNvSpPr txBox="1"/>
          <p:nvPr/>
        </p:nvSpPr>
        <p:spPr>
          <a:xfrm>
            <a:off x="7799396" y="5605909"/>
            <a:ext cx="1480584"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3200" b="0" i="0" u="none" strike="noStrike" kern="1200" cap="none" spc="0" normalizeH="0" baseline="0" noProof="0" dirty="0">
                <a:ln>
                  <a:noFill/>
                </a:ln>
                <a:solidFill>
                  <a:prstClr val="black"/>
                </a:solidFill>
                <a:effectLst/>
                <a:uLnTx/>
                <a:uFillTx/>
                <a:latin typeface="Calibri" panose="020F0502020204030204"/>
                <a:ea typeface="+mn-ea"/>
                <a:cs typeface="+mn-cs"/>
              </a:rPr>
              <a:t>Suomi</a:t>
            </a:r>
          </a:p>
        </p:txBody>
      </p:sp>
    </p:spTree>
    <p:extLst>
      <p:ext uri="{BB962C8B-B14F-4D97-AF65-F5344CB8AC3E}">
        <p14:creationId xmlns:p14="http://schemas.microsoft.com/office/powerpoint/2010/main" val="3028591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Effect transition="in" filter="fade">
                                      <p:cBhvr>
                                        <p:cTn id="9"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3DEC5-1DAD-8E96-F5A5-5FD0E5A2B135}"/>
              </a:ext>
            </a:extLst>
          </p:cNvPr>
          <p:cNvSpPr>
            <a:spLocks noGrp="1"/>
          </p:cNvSpPr>
          <p:nvPr>
            <p:ph type="title"/>
          </p:nvPr>
        </p:nvSpPr>
        <p:spPr/>
        <p:txBody>
          <a:bodyPr/>
          <a:lstStyle/>
          <a:p>
            <a:r>
              <a:rPr lang="en-US" dirty="0" err="1">
                <a:cs typeface="Calibri"/>
              </a:rPr>
              <a:t>Tehtävä</a:t>
            </a:r>
            <a:endParaRPr lang="en-US" dirty="0" err="1"/>
          </a:p>
        </p:txBody>
      </p:sp>
      <p:sp>
        <p:nvSpPr>
          <p:cNvPr id="3" name="Content Placeholder 2">
            <a:extLst>
              <a:ext uri="{FF2B5EF4-FFF2-40B4-BE49-F238E27FC236}">
                <a16:creationId xmlns:a16="http://schemas.microsoft.com/office/drawing/2014/main" id="{A1B9A778-A4A8-51A9-2D7A-2209FE113701}"/>
              </a:ext>
            </a:extLst>
          </p:cNvPr>
          <p:cNvSpPr>
            <a:spLocks noGrp="1"/>
          </p:cNvSpPr>
          <p:nvPr>
            <p:ph idx="1"/>
          </p:nvPr>
        </p:nvSpPr>
        <p:spPr/>
        <p:txBody>
          <a:bodyPr/>
          <a:lstStyle/>
          <a:p>
            <a:r>
              <a:rPr lang="en-US" dirty="0" err="1">
                <a:ea typeface="Open Sans Light"/>
                <a:cs typeface="Calibri"/>
              </a:rPr>
              <a:t>Luennolla</a:t>
            </a:r>
            <a:r>
              <a:rPr lang="en-US" dirty="0">
                <a:ea typeface="Open Sans Light"/>
                <a:cs typeface="Calibri"/>
              </a:rPr>
              <a:t> </a:t>
            </a:r>
            <a:r>
              <a:rPr lang="en-US" dirty="0" err="1">
                <a:ea typeface="Open Sans Light"/>
                <a:cs typeface="Calibri"/>
              </a:rPr>
              <a:t>esitettiin</a:t>
            </a:r>
            <a:r>
              <a:rPr lang="en-US" dirty="0">
                <a:ea typeface="Open Sans Light"/>
                <a:cs typeface="Calibri"/>
              </a:rPr>
              <a:t> </a:t>
            </a:r>
            <a:r>
              <a:rPr lang="en-US" dirty="0" err="1">
                <a:ea typeface="Open Sans Light"/>
                <a:cs typeface="Calibri"/>
              </a:rPr>
              <a:t>Tansanian</a:t>
            </a:r>
            <a:r>
              <a:rPr lang="en-US" dirty="0">
                <a:ea typeface="Open Sans Light"/>
                <a:cs typeface="Calibri"/>
              </a:rPr>
              <a:t> ja </a:t>
            </a:r>
            <a:r>
              <a:rPr lang="en-US" dirty="0" err="1">
                <a:ea typeface="Open Sans Light"/>
                <a:cs typeface="Calibri"/>
              </a:rPr>
              <a:t>Suomen</a:t>
            </a:r>
            <a:r>
              <a:rPr lang="en-US" dirty="0">
                <a:ea typeface="Open Sans Light"/>
                <a:cs typeface="Calibri"/>
              </a:rPr>
              <a:t> </a:t>
            </a:r>
            <a:r>
              <a:rPr lang="en-US" dirty="0" err="1">
                <a:ea typeface="Open Sans Light"/>
                <a:cs typeface="Calibri"/>
              </a:rPr>
              <a:t>donitsit</a:t>
            </a:r>
            <a:r>
              <a:rPr lang="en-US" dirty="0">
                <a:ea typeface="Open Sans Light"/>
                <a:cs typeface="Calibri"/>
              </a:rPr>
              <a:t>. </a:t>
            </a:r>
            <a:r>
              <a:rPr lang="en-US" dirty="0" err="1">
                <a:ea typeface="Open Sans Light"/>
                <a:cs typeface="Calibri"/>
              </a:rPr>
              <a:t>Mitä</a:t>
            </a:r>
            <a:r>
              <a:rPr lang="en-US" dirty="0">
                <a:ea typeface="Open Sans Light"/>
                <a:cs typeface="Calibri"/>
              </a:rPr>
              <a:t> </a:t>
            </a:r>
            <a:r>
              <a:rPr lang="en-US" dirty="0" err="1">
                <a:ea typeface="Open Sans Light"/>
                <a:cs typeface="Calibri"/>
              </a:rPr>
              <a:t>voit</a:t>
            </a:r>
            <a:r>
              <a:rPr lang="en-US" dirty="0">
                <a:ea typeface="Open Sans Light"/>
                <a:cs typeface="Calibri"/>
              </a:rPr>
              <a:t> </a:t>
            </a:r>
            <a:r>
              <a:rPr lang="en-US" dirty="0" err="1">
                <a:ea typeface="Open Sans Light"/>
                <a:cs typeface="Calibri"/>
              </a:rPr>
              <a:t>päätellä</a:t>
            </a:r>
            <a:r>
              <a:rPr lang="en-US" dirty="0">
                <a:ea typeface="Open Sans Light"/>
                <a:cs typeface="Calibri"/>
              </a:rPr>
              <a:t> </a:t>
            </a:r>
            <a:r>
              <a:rPr lang="en-US" dirty="0" err="1">
                <a:ea typeface="Open Sans Light"/>
                <a:cs typeface="Calibri"/>
              </a:rPr>
              <a:t>siitä</a:t>
            </a:r>
            <a:r>
              <a:rPr lang="en-US" dirty="0">
                <a:ea typeface="Open Sans Light"/>
                <a:cs typeface="Calibri"/>
              </a:rPr>
              <a:t>, </a:t>
            </a:r>
            <a:r>
              <a:rPr lang="en-US" dirty="0" err="1">
                <a:ea typeface="Open Sans Light"/>
                <a:cs typeface="Calibri"/>
              </a:rPr>
              <a:t>miltä</a:t>
            </a:r>
            <a:r>
              <a:rPr lang="en-US" dirty="0">
                <a:ea typeface="Open Sans Light"/>
                <a:cs typeface="Calibri"/>
              </a:rPr>
              <a:t> </a:t>
            </a:r>
            <a:r>
              <a:rPr lang="en-US" dirty="0" err="1">
                <a:ea typeface="Open Sans Light"/>
                <a:cs typeface="Calibri"/>
              </a:rPr>
              <a:t>näiden</a:t>
            </a:r>
            <a:r>
              <a:rPr lang="en-US" dirty="0">
                <a:ea typeface="Open Sans Light"/>
                <a:cs typeface="Calibri"/>
              </a:rPr>
              <a:t> </a:t>
            </a:r>
            <a:r>
              <a:rPr lang="en-US" dirty="0" err="1">
                <a:ea typeface="Open Sans Light"/>
                <a:cs typeface="Calibri"/>
              </a:rPr>
              <a:t>kahden</a:t>
            </a:r>
            <a:r>
              <a:rPr lang="en-US" dirty="0">
                <a:ea typeface="Open Sans Light"/>
                <a:cs typeface="Calibri"/>
              </a:rPr>
              <a:t> </a:t>
            </a:r>
            <a:r>
              <a:rPr lang="en-US" dirty="0" err="1">
                <a:ea typeface="Open Sans Light"/>
                <a:cs typeface="Calibri"/>
              </a:rPr>
              <a:t>maan</a:t>
            </a:r>
            <a:r>
              <a:rPr lang="en-US" dirty="0">
                <a:ea typeface="Open Sans Light"/>
                <a:cs typeface="Calibri"/>
              </a:rPr>
              <a:t> </a:t>
            </a:r>
            <a:r>
              <a:rPr lang="en-US" dirty="0" err="1">
                <a:ea typeface="Open Sans Light"/>
                <a:cs typeface="Calibri"/>
              </a:rPr>
              <a:t>donitsit</a:t>
            </a:r>
            <a:r>
              <a:rPr lang="en-US" dirty="0">
                <a:ea typeface="Open Sans Light"/>
                <a:cs typeface="Calibri"/>
              </a:rPr>
              <a:t> </a:t>
            </a:r>
            <a:r>
              <a:rPr lang="en-US" dirty="0" err="1">
                <a:ea typeface="Open Sans Light"/>
                <a:cs typeface="Calibri"/>
              </a:rPr>
              <a:t>näyttävät</a:t>
            </a:r>
            <a:r>
              <a:rPr lang="en-US" dirty="0">
                <a:ea typeface="Open Sans Light"/>
                <a:cs typeface="Calibri"/>
              </a:rPr>
              <a:t>? </a:t>
            </a:r>
            <a:r>
              <a:rPr lang="en-US" dirty="0" err="1">
                <a:ea typeface="Open Sans Light"/>
                <a:cs typeface="Calibri"/>
              </a:rPr>
              <a:t>Miksi</a:t>
            </a:r>
            <a:r>
              <a:rPr lang="en-US" dirty="0">
                <a:ea typeface="Open Sans Light"/>
                <a:cs typeface="Calibri"/>
              </a:rPr>
              <a:t> </a:t>
            </a:r>
            <a:r>
              <a:rPr lang="en-US" dirty="0" err="1">
                <a:ea typeface="Open Sans Light"/>
                <a:cs typeface="Calibri"/>
              </a:rPr>
              <a:t>donitsit</a:t>
            </a:r>
            <a:r>
              <a:rPr lang="en-US" dirty="0">
                <a:ea typeface="Open Sans Light"/>
                <a:cs typeface="Calibri"/>
              </a:rPr>
              <a:t> </a:t>
            </a:r>
            <a:r>
              <a:rPr lang="en-US" dirty="0" err="1">
                <a:ea typeface="Open Sans Light"/>
                <a:cs typeface="Calibri"/>
              </a:rPr>
              <a:t>ovat</a:t>
            </a:r>
            <a:r>
              <a:rPr lang="en-US" dirty="0">
                <a:ea typeface="Open Sans Light"/>
                <a:cs typeface="Calibri"/>
              </a:rPr>
              <a:t> </a:t>
            </a:r>
            <a:r>
              <a:rPr lang="en-US" dirty="0" err="1">
                <a:ea typeface="Open Sans Light"/>
                <a:cs typeface="Calibri"/>
              </a:rPr>
              <a:t>keskenään</a:t>
            </a:r>
            <a:r>
              <a:rPr lang="en-US" dirty="0">
                <a:ea typeface="Open Sans Light"/>
                <a:cs typeface="Calibri"/>
              </a:rPr>
              <a:t> </a:t>
            </a:r>
            <a:r>
              <a:rPr lang="en-US" dirty="0" err="1">
                <a:ea typeface="Open Sans Light"/>
                <a:cs typeface="Calibri"/>
              </a:rPr>
              <a:t>hyvin</a:t>
            </a:r>
            <a:r>
              <a:rPr lang="en-US" dirty="0">
                <a:ea typeface="Open Sans Light"/>
                <a:cs typeface="Calibri"/>
              </a:rPr>
              <a:t> </a:t>
            </a:r>
            <a:r>
              <a:rPr lang="en-US" dirty="0" err="1">
                <a:ea typeface="Open Sans Light"/>
                <a:cs typeface="Calibri"/>
              </a:rPr>
              <a:t>eri</a:t>
            </a:r>
            <a:r>
              <a:rPr lang="en-US" dirty="0">
                <a:ea typeface="Open Sans Light"/>
                <a:cs typeface="Calibri"/>
              </a:rPr>
              <a:t> </a:t>
            </a:r>
            <a:r>
              <a:rPr lang="en-US" dirty="0" err="1">
                <a:ea typeface="Open Sans Light"/>
                <a:cs typeface="Calibri"/>
              </a:rPr>
              <a:t>näköiset</a:t>
            </a:r>
            <a:r>
              <a:rPr lang="en-US" dirty="0">
                <a:ea typeface="Open Sans Light"/>
                <a:cs typeface="Calibri"/>
              </a:rPr>
              <a:t>?</a:t>
            </a:r>
            <a:endParaRPr lang="en-US" dirty="0">
              <a:ea typeface="Open Sans Light"/>
            </a:endParaRPr>
          </a:p>
          <a:p>
            <a:r>
              <a:rPr lang="en-US" dirty="0">
                <a:ea typeface="Open Sans Light"/>
                <a:cs typeface="Calibri"/>
              </a:rPr>
              <a:t>Voit </a:t>
            </a:r>
            <a:r>
              <a:rPr lang="en-US" dirty="0" err="1">
                <a:ea typeface="Open Sans Light"/>
                <a:cs typeface="Calibri"/>
              </a:rPr>
              <a:t>halutessasi</a:t>
            </a:r>
            <a:r>
              <a:rPr lang="en-US" dirty="0">
                <a:ea typeface="Open Sans Light"/>
                <a:cs typeface="Calibri"/>
              </a:rPr>
              <a:t> </a:t>
            </a:r>
            <a:r>
              <a:rPr lang="en-US" dirty="0" err="1">
                <a:ea typeface="Open Sans Light"/>
                <a:cs typeface="Calibri"/>
              </a:rPr>
              <a:t>tarkastella</a:t>
            </a:r>
            <a:r>
              <a:rPr lang="en-US" dirty="0">
                <a:ea typeface="Open Sans Light"/>
                <a:cs typeface="Calibri"/>
              </a:rPr>
              <a:t> </a:t>
            </a:r>
            <a:r>
              <a:rPr lang="en-US" dirty="0" err="1">
                <a:ea typeface="Open Sans Light"/>
                <a:cs typeface="Calibri"/>
              </a:rPr>
              <a:t>muidenkin</a:t>
            </a:r>
            <a:r>
              <a:rPr lang="en-US" dirty="0">
                <a:ea typeface="Open Sans Light"/>
                <a:cs typeface="Calibri"/>
              </a:rPr>
              <a:t> maiden </a:t>
            </a:r>
            <a:r>
              <a:rPr lang="en-US" dirty="0" err="1">
                <a:ea typeface="Open Sans Light"/>
                <a:cs typeface="Calibri"/>
              </a:rPr>
              <a:t>maiden</a:t>
            </a:r>
            <a:r>
              <a:rPr lang="en-US" dirty="0">
                <a:ea typeface="Open Sans Light"/>
                <a:cs typeface="Calibri"/>
              </a:rPr>
              <a:t> </a:t>
            </a:r>
            <a:r>
              <a:rPr lang="en-US" dirty="0" err="1">
                <a:ea typeface="Open Sans Light"/>
                <a:cs typeface="Calibri"/>
              </a:rPr>
              <a:t>donitseja</a:t>
            </a:r>
            <a:r>
              <a:rPr lang="en-US" dirty="0">
                <a:ea typeface="Open Sans Light"/>
                <a:cs typeface="Calibri"/>
              </a:rPr>
              <a:t> </a:t>
            </a:r>
            <a:r>
              <a:rPr lang="en-US" dirty="0" err="1">
                <a:ea typeface="Open Sans Light"/>
                <a:cs typeface="Calibri"/>
              </a:rPr>
              <a:t>täällä</a:t>
            </a:r>
            <a:r>
              <a:rPr lang="en-US" dirty="0">
                <a:ea typeface="Open Sans Light"/>
                <a:cs typeface="Calibri"/>
              </a:rPr>
              <a:t>: </a:t>
            </a:r>
            <a:r>
              <a:rPr lang="en-US" dirty="0">
                <a:ea typeface="Open Sans Light"/>
                <a:cs typeface="Calibri"/>
                <a:hlinkClick r:id="rId2"/>
              </a:rPr>
              <a:t>https://goodlife.leeds.ac.uk/national-trends/country-trends/</a:t>
            </a:r>
            <a:endParaRPr lang="en-US">
              <a:ea typeface="Open Sans Light"/>
            </a:endParaRPr>
          </a:p>
          <a:p>
            <a:endParaRPr lang="en-US" dirty="0"/>
          </a:p>
        </p:txBody>
      </p:sp>
    </p:spTree>
    <p:extLst>
      <p:ext uri="{BB962C8B-B14F-4D97-AF65-F5344CB8AC3E}">
        <p14:creationId xmlns:p14="http://schemas.microsoft.com/office/powerpoint/2010/main" val="445119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A4FB5-1869-ED3D-6F13-928B5FCC0265}"/>
              </a:ext>
            </a:extLst>
          </p:cNvPr>
          <p:cNvSpPr>
            <a:spLocks noGrp="1"/>
          </p:cNvSpPr>
          <p:nvPr>
            <p:ph type="title"/>
          </p:nvPr>
        </p:nvSpPr>
        <p:spPr/>
        <p:txBody>
          <a:bodyPr/>
          <a:lstStyle/>
          <a:p>
            <a:r>
              <a:rPr lang="fi-FI" dirty="0">
                <a:cs typeface="Calibri"/>
              </a:rPr>
              <a:t>Lisenssiehdot</a:t>
            </a:r>
          </a:p>
        </p:txBody>
      </p:sp>
      <p:sp>
        <p:nvSpPr>
          <p:cNvPr id="5" name="Rectangle: Rounded Corners 4">
            <a:extLst>
              <a:ext uri="{FF2B5EF4-FFF2-40B4-BE49-F238E27FC236}">
                <a16:creationId xmlns:a16="http://schemas.microsoft.com/office/drawing/2014/main" id="{88BF5A63-5643-3E17-A2C2-C3879255AAAA}"/>
              </a:ext>
              <a:ext uri="{C183D7F6-B498-43B3-948B-1728B52AA6E4}">
                <adec:decorative xmlns:adec="http://schemas.microsoft.com/office/drawing/2017/decorative" val="1"/>
              </a:ext>
            </a:extLst>
          </p:cNvPr>
          <p:cNvSpPr/>
          <p:nvPr/>
        </p:nvSpPr>
        <p:spPr>
          <a:xfrm>
            <a:off x="1792941" y="2459691"/>
            <a:ext cx="8639735" cy="160244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Creative Commons -lisenssi">
            <a:extLst>
              <a:ext uri="{FF2B5EF4-FFF2-40B4-BE49-F238E27FC236}">
                <a16:creationId xmlns:a16="http://schemas.microsoft.com/office/drawing/2014/main" id="{51AC839C-0D2E-DF0E-A27E-AF087D91B8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5507" y="2993775"/>
            <a:ext cx="1556106" cy="54817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5EDB45A-BC8B-0F7C-5D37-3EB3E9D38C60}"/>
              </a:ext>
            </a:extLst>
          </p:cNvPr>
          <p:cNvSpPr txBox="1"/>
          <p:nvPr/>
        </p:nvSpPr>
        <p:spPr>
          <a:xfrm>
            <a:off x="3766770" y="2937746"/>
            <a:ext cx="6422805" cy="646331"/>
          </a:xfrm>
          <a:prstGeom prst="rect">
            <a:avLst/>
          </a:prstGeom>
          <a:noFill/>
        </p:spPr>
        <p:txBody>
          <a:bodyPr wrap="square">
            <a:spAutoFit/>
          </a:bodyPr>
          <a:lstStyle/>
          <a:p>
            <a:r>
              <a:rPr lang="fi-FI" b="1" i="0" dirty="0">
                <a:solidFill>
                  <a:srgbClr val="FFFFFF"/>
                </a:solidFill>
                <a:effectLst/>
                <a:latin typeface="source sans pro" panose="020B0503030403020204" pitchFamily="34" charset="0"/>
              </a:rPr>
              <a:t>Tämä teos on lisensoitu </a:t>
            </a:r>
            <a:r>
              <a:rPr lang="fi-FI" b="1" i="0" u="none" strike="noStrike" dirty="0">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Creative </a:t>
            </a:r>
            <a:r>
              <a:rPr lang="fi-FI" b="1" i="0" u="none" strike="noStrike" dirty="0" err="1">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Commons</a:t>
            </a:r>
            <a:r>
              <a:rPr lang="fi-FI" b="1" i="0" u="none" strike="noStrike" dirty="0">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 Nimeä-</a:t>
            </a:r>
            <a:r>
              <a:rPr lang="fi-FI" b="1" i="0" u="none" strike="noStrike" dirty="0" err="1">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EiKaupallinen</a:t>
            </a:r>
            <a:r>
              <a:rPr lang="fi-FI" b="1" i="0" u="none" strike="noStrike" dirty="0">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a:t>
            </a:r>
            <a:r>
              <a:rPr lang="fi-FI" b="1" i="0" u="none" strike="noStrike" dirty="0" err="1">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JaaSamoin</a:t>
            </a:r>
            <a:r>
              <a:rPr lang="fi-FI" b="1" i="0" u="none" strike="noStrike" dirty="0">
                <a:solidFill>
                  <a:srgbClr val="FFFFFF"/>
                </a:solidFill>
                <a:effectLst/>
                <a:latin typeface="source sans pro" panose="020B0503030403020204" pitchFamily="34" charset="0"/>
                <a:hlinkClick r:id="rId3">
                  <a:extLst>
                    <a:ext uri="{A12FA001-AC4F-418D-AE19-62706E023703}">
                      <ahyp:hlinkClr xmlns:ahyp="http://schemas.microsoft.com/office/drawing/2018/hyperlinkcolor" val="tx"/>
                    </a:ext>
                  </a:extLst>
                </a:hlinkClick>
              </a:rPr>
              <a:t> 4.0 Kansainvälinen -lisenssillä</a:t>
            </a:r>
            <a:r>
              <a:rPr lang="fi-FI" b="1" i="0" dirty="0">
                <a:solidFill>
                  <a:srgbClr val="FFFFFF"/>
                </a:solidFill>
                <a:effectLst/>
                <a:latin typeface="source sans pro" panose="020B0503030403020204" pitchFamily="34" charset="0"/>
              </a:rPr>
              <a:t>.</a:t>
            </a:r>
            <a:endParaRPr lang="fi-FI" b="1" dirty="0">
              <a:solidFill>
                <a:srgbClr val="FFFFFF"/>
              </a:solidFill>
            </a:endParaRPr>
          </a:p>
        </p:txBody>
      </p:sp>
    </p:spTree>
    <p:extLst>
      <p:ext uri="{BB962C8B-B14F-4D97-AF65-F5344CB8AC3E}">
        <p14:creationId xmlns:p14="http://schemas.microsoft.com/office/powerpoint/2010/main" val="814534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909E2-74A2-A28D-B6D9-E34A026584E8}"/>
              </a:ext>
            </a:extLst>
          </p:cNvPr>
          <p:cNvSpPr>
            <a:spLocks noGrp="1"/>
          </p:cNvSpPr>
          <p:nvPr>
            <p:ph type="title"/>
          </p:nvPr>
        </p:nvSpPr>
        <p:spPr/>
        <p:txBody>
          <a:bodyPr/>
          <a:lstStyle/>
          <a:p>
            <a:r>
              <a:rPr lang="en-US" dirty="0" err="1">
                <a:cs typeface="Calibri"/>
              </a:rPr>
              <a:t>Diasettiin</a:t>
            </a:r>
            <a:r>
              <a:rPr lang="en-US" dirty="0">
                <a:cs typeface="Calibri"/>
              </a:rPr>
              <a:t> </a:t>
            </a:r>
            <a:r>
              <a:rPr lang="en-US" dirty="0" err="1">
                <a:cs typeface="Calibri"/>
              </a:rPr>
              <a:t>liittyvä</a:t>
            </a:r>
            <a:r>
              <a:rPr lang="en-US" dirty="0">
                <a:cs typeface="Calibri"/>
              </a:rPr>
              <a:t> video</a:t>
            </a:r>
            <a:endParaRPr lang="en-US" dirty="0"/>
          </a:p>
        </p:txBody>
      </p:sp>
      <p:sp>
        <p:nvSpPr>
          <p:cNvPr id="3" name="Text Placeholder 2">
            <a:extLst>
              <a:ext uri="{FF2B5EF4-FFF2-40B4-BE49-F238E27FC236}">
                <a16:creationId xmlns:a16="http://schemas.microsoft.com/office/drawing/2014/main" id="{E759AE54-D9C0-4936-2584-5EA1A162A889}"/>
              </a:ext>
            </a:extLst>
          </p:cNvPr>
          <p:cNvSpPr>
            <a:spLocks noGrp="1"/>
          </p:cNvSpPr>
          <p:nvPr>
            <p:ph type="body" idx="1"/>
          </p:nvPr>
        </p:nvSpPr>
        <p:spPr/>
        <p:txBody>
          <a:bodyPr/>
          <a:lstStyle/>
          <a:p>
            <a:r>
              <a:rPr lang="en-US" dirty="0">
                <a:ea typeface="Open Sans Light"/>
                <a:cs typeface="Calibri"/>
                <a:hlinkClick r:id="rId2"/>
              </a:rPr>
              <a:t>https://m3.jyu.fi/jyumv/ohjelmat/science/muut/polku-2.0/vastuullisuus-yrityksen-arjessa-verkkototeutuksen-tallenteet/recording-04-07-2023-09.15</a:t>
            </a:r>
            <a:r>
              <a:rPr lang="en-US" dirty="0">
                <a:ea typeface="Open Sans Light"/>
                <a:cs typeface="Calibri"/>
              </a:rPr>
              <a:t> </a:t>
            </a:r>
            <a:endParaRPr lang="en-US"/>
          </a:p>
        </p:txBody>
      </p:sp>
    </p:spTree>
    <p:extLst>
      <p:ext uri="{BB962C8B-B14F-4D97-AF65-F5344CB8AC3E}">
        <p14:creationId xmlns:p14="http://schemas.microsoft.com/office/powerpoint/2010/main" val="3362366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DC0A4D-CD48-3B84-11C3-AC3346328AED}"/>
              </a:ext>
              <a:ext uri="{C183D7F6-B498-43B3-948B-1728B52AA6E4}">
                <adec:decorative xmlns:adec="http://schemas.microsoft.com/office/drawing/2017/decorative" val="0"/>
              </a:ext>
            </a:extLst>
          </p:cNvPr>
          <p:cNvSpPr>
            <a:spLocks noGrp="1"/>
          </p:cNvSpPr>
          <p:nvPr>
            <p:ph type="title"/>
          </p:nvPr>
        </p:nvSpPr>
        <p:spPr>
          <a:xfrm>
            <a:off x="838200" y="-1416041"/>
            <a:ext cx="10515600" cy="1325559"/>
          </a:xfrm>
        </p:spPr>
        <p:txBody>
          <a:bodyPr/>
          <a:lstStyle/>
          <a:p>
            <a:r>
              <a:rPr lang="fi-FI" dirty="0"/>
              <a:t>Donitsitalous</a:t>
            </a:r>
          </a:p>
        </p:txBody>
      </p:sp>
      <p:grpSp>
        <p:nvGrpSpPr>
          <p:cNvPr id="3" name="Group 2" descr="Globaali donitsi, eli maapallon ekologinen katto ja sosiaalinen perusta sekä näihin liittyvät ylityksen ja puutteet vuonna 2015.">
            <a:extLst>
              <a:ext uri="{FF2B5EF4-FFF2-40B4-BE49-F238E27FC236}">
                <a16:creationId xmlns:a16="http://schemas.microsoft.com/office/drawing/2014/main" id="{2D2D3C00-42DE-A779-2601-FCA43BE5F9DD}"/>
              </a:ext>
            </a:extLst>
          </p:cNvPr>
          <p:cNvGrpSpPr/>
          <p:nvPr/>
        </p:nvGrpSpPr>
        <p:grpSpPr>
          <a:xfrm>
            <a:off x="707197" y="372592"/>
            <a:ext cx="4971838" cy="4280879"/>
            <a:chOff x="620449" y="0"/>
            <a:chExt cx="5258493" cy="4769610"/>
          </a:xfrm>
        </p:grpSpPr>
        <p:pic>
          <p:nvPicPr>
            <p:cNvPr id="5" name="Picture 4">
              <a:extLst>
                <a:ext uri="{FF2B5EF4-FFF2-40B4-BE49-F238E27FC236}">
                  <a16:creationId xmlns:a16="http://schemas.microsoft.com/office/drawing/2014/main" id="{61ACB4FD-527E-4625-908C-C0B141B82F6B}"/>
                </a:ext>
              </a:extLst>
            </p:cNvPr>
            <p:cNvPicPr>
              <a:picLocks noChangeAspect="1"/>
            </p:cNvPicPr>
            <p:nvPr/>
          </p:nvPicPr>
          <p:blipFill rotWithShape="1">
            <a:blip r:embed="rId3"/>
            <a:srcRect t="5921" r="272" b="-573"/>
            <a:stretch/>
          </p:blipFill>
          <p:spPr>
            <a:xfrm>
              <a:off x="620449" y="0"/>
              <a:ext cx="5258493" cy="4769610"/>
            </a:xfrm>
            <a:prstGeom prst="rect">
              <a:avLst/>
            </a:prstGeom>
          </p:spPr>
        </p:pic>
        <p:sp>
          <p:nvSpPr>
            <p:cNvPr id="2" name="Block Arc 1">
              <a:extLst>
                <a:ext uri="{FF2B5EF4-FFF2-40B4-BE49-F238E27FC236}">
                  <a16:creationId xmlns:a16="http://schemas.microsoft.com/office/drawing/2014/main" id="{EED7436A-A4B3-EDB2-C81E-728E72F6A141}"/>
                </a:ext>
              </a:extLst>
            </p:cNvPr>
            <p:cNvSpPr/>
            <p:nvPr/>
          </p:nvSpPr>
          <p:spPr>
            <a:xfrm rot="3663681">
              <a:off x="1883103" y="937077"/>
              <a:ext cx="2561091" cy="2564229"/>
            </a:xfrm>
            <a:prstGeom prst="blockArc">
              <a:avLst>
                <a:gd name="adj1" fmla="val 20278374"/>
                <a:gd name="adj2" fmla="val 1680892"/>
                <a:gd name="adj3" fmla="val 19211"/>
              </a:avLst>
            </a:prstGeom>
            <a:solidFill>
              <a:srgbClr val="A4E0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45" name="Group 44" descr="Sa – Sanitaatio&#10;Kö – Köyhyys&#10;En – Energian saatavuus&#10;Ko – Koulutus&#10;So – Sosiaalinen tuki&#10;De – Demokraattisuus&#10;Ta – Tasa-arvo&#10;Ty – Työllisyys&#10;TE – Tyytyväisyys elämään&#10;El – Elinajanodote&#10;Ra – Ravitsemus">
            <a:extLst>
              <a:ext uri="{FF2B5EF4-FFF2-40B4-BE49-F238E27FC236}">
                <a16:creationId xmlns:a16="http://schemas.microsoft.com/office/drawing/2014/main" id="{05C4C960-8417-4A70-808B-E5C440ED9A4C}"/>
              </a:ext>
              <a:ext uri="{C183D7F6-B498-43B3-948B-1728B52AA6E4}">
                <adec:decorative xmlns:adec="http://schemas.microsoft.com/office/drawing/2017/decorative" val="0"/>
              </a:ext>
            </a:extLst>
          </p:cNvPr>
          <p:cNvGrpSpPr/>
          <p:nvPr/>
        </p:nvGrpSpPr>
        <p:grpSpPr>
          <a:xfrm>
            <a:off x="1067595" y="4653471"/>
            <a:ext cx="5428707" cy="1569660"/>
            <a:chOff x="1319820" y="4915806"/>
            <a:chExt cx="5428707" cy="1569660"/>
          </a:xfrm>
        </p:grpSpPr>
        <p:sp>
          <p:nvSpPr>
            <p:cNvPr id="43" name="TextBox 42">
              <a:extLst>
                <a:ext uri="{FF2B5EF4-FFF2-40B4-BE49-F238E27FC236}">
                  <a16:creationId xmlns:a16="http://schemas.microsoft.com/office/drawing/2014/main" id="{D388D533-E661-4AC5-B17B-5573F194E540}"/>
                </a:ext>
                <a:ext uri="{C183D7F6-B498-43B3-948B-1728B52AA6E4}">
                  <adec:decorative xmlns:adec="http://schemas.microsoft.com/office/drawing/2017/decorative" val="1"/>
                </a:ext>
              </a:extLst>
            </p:cNvPr>
            <p:cNvSpPr txBox="1"/>
            <p:nvPr/>
          </p:nvSpPr>
          <p:spPr>
            <a:xfrm>
              <a:off x="1319820" y="4915806"/>
              <a:ext cx="2743200"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defRPr/>
              </a:pPr>
              <a:r>
                <a:rPr lang="fi-FI" sz="1600" dirty="0" err="1">
                  <a:solidFill>
                    <a:srgbClr val="0C0C0C"/>
                  </a:solidFill>
                  <a:ea typeface="+mn-lt"/>
                  <a:cs typeface="+mn-lt"/>
                </a:rPr>
                <a:t>Sa</a:t>
              </a:r>
              <a:r>
                <a:rPr lang="fi-FI" sz="1600" dirty="0">
                  <a:solidFill>
                    <a:srgbClr val="0C0C0C"/>
                  </a:solidFill>
                  <a:ea typeface="+mn-lt"/>
                  <a:cs typeface="+mn-lt"/>
                </a:rPr>
                <a:t> – </a:t>
              </a:r>
              <a:r>
                <a:rPr lang="fi-FI" sz="1600" dirty="0" err="1">
                  <a:solidFill>
                    <a:srgbClr val="0C0C0C"/>
                  </a:solidFill>
                  <a:ea typeface="+mn-lt"/>
                  <a:cs typeface="+mn-lt"/>
                </a:rPr>
                <a:t>Sanitaatio</a:t>
              </a:r>
              <a:endParaRPr lang="fi-FI" sz="1600" dirty="0">
                <a:ea typeface="+mn-lt"/>
                <a:cs typeface="+mn-lt"/>
              </a:endParaRPr>
            </a:p>
            <a:p>
              <a:pPr>
                <a:defRPr/>
              </a:pPr>
              <a:r>
                <a:rPr kumimoji="0" lang="fi-FI" sz="1600" b="0" i="0" u="none" strike="noStrike" kern="1200" cap="none" spc="0" normalizeH="0" baseline="0" noProof="0" dirty="0" err="1">
                  <a:ln>
                    <a:noFill/>
                  </a:ln>
                  <a:solidFill>
                    <a:srgbClr val="0C0C0C"/>
                  </a:solidFill>
                  <a:effectLst/>
                  <a:uLnTx/>
                  <a:uFillTx/>
                  <a:latin typeface="Calibri" panose="020F0502020204030204"/>
                  <a:ea typeface="+mn-ea"/>
                  <a:cs typeface="Calibri"/>
                </a:rPr>
                <a:t>Kö</a:t>
              </a:r>
              <a:r>
                <a:rPr kumimoji="0" lang="fi-FI" sz="1600" b="0" i="0" u="none" strike="noStrike" kern="1200" cap="none" spc="0" normalizeH="0" baseline="0" noProof="0" dirty="0">
                  <a:ln>
                    <a:noFill/>
                  </a:ln>
                  <a:solidFill>
                    <a:srgbClr val="0C0C0C"/>
                  </a:solidFill>
                  <a:effectLst/>
                  <a:uLnTx/>
                  <a:uFillTx/>
                  <a:latin typeface="Calibri" panose="020F0502020204030204"/>
                  <a:ea typeface="+mn-ea"/>
                  <a:cs typeface="Calibri"/>
                </a:rPr>
                <a:t> </a:t>
              </a:r>
              <a:r>
                <a:rPr kumimoji="0" lang="fi-FI" sz="1600" b="0" i="0" u="none" strike="noStrike" kern="1200" cap="none" spc="0" normalizeH="0" baseline="0" noProof="0" dirty="0">
                  <a:ln>
                    <a:noFill/>
                  </a:ln>
                  <a:solidFill>
                    <a:srgbClr val="0C0C0C"/>
                  </a:solidFill>
                  <a:effectLst/>
                  <a:uLnTx/>
                  <a:uFillTx/>
                  <a:latin typeface="Calibri" panose="020F0502020204030204"/>
                  <a:ea typeface="+mn-lt"/>
                  <a:cs typeface="Calibri" panose="020F0502020204030204"/>
                </a:rPr>
                <a:t>–</a:t>
              </a:r>
              <a:r>
                <a:rPr kumimoji="0" lang="fi-FI" sz="1600" b="0" i="0" u="none" strike="noStrike" kern="1200" cap="none" spc="0" normalizeH="0" baseline="0" noProof="0" dirty="0">
                  <a:ln>
                    <a:noFill/>
                  </a:ln>
                  <a:solidFill>
                    <a:srgbClr val="0C0C0C"/>
                  </a:solidFill>
                  <a:effectLst/>
                  <a:uLnTx/>
                  <a:uFillTx/>
                  <a:latin typeface="Calibri" panose="020F0502020204030204"/>
                  <a:ea typeface="+mn-ea"/>
                  <a:cs typeface="Calibri"/>
                </a:rPr>
                <a:t> </a:t>
              </a:r>
              <a:r>
                <a:rPr lang="fi-FI" sz="1600" dirty="0">
                  <a:solidFill>
                    <a:srgbClr val="0C0C0C"/>
                  </a:solidFill>
                  <a:cs typeface="Calibri"/>
                </a:rPr>
                <a:t>Köyhyys</a:t>
              </a:r>
            </a:p>
            <a:p>
              <a:pPr>
                <a:defRPr/>
              </a:pPr>
              <a:r>
                <a:rPr lang="fi-FI" sz="1600" dirty="0">
                  <a:solidFill>
                    <a:srgbClr val="0C0C0C"/>
                  </a:solidFill>
                  <a:cs typeface="Calibri"/>
                </a:rPr>
                <a:t>En – Energian saatavuus</a:t>
              </a:r>
            </a:p>
            <a:p>
              <a:pPr>
                <a:defRPr/>
              </a:pPr>
              <a:r>
                <a:rPr lang="fi-FI" sz="1600" dirty="0" err="1">
                  <a:cs typeface="Calibri"/>
                </a:rPr>
                <a:t>Ko</a:t>
              </a:r>
              <a:r>
                <a:rPr lang="fi-FI" sz="1600" dirty="0">
                  <a:cs typeface="Calibri"/>
                </a:rPr>
                <a:t> </a:t>
              </a:r>
              <a:r>
                <a:rPr lang="fi-FI" sz="1600" dirty="0">
                  <a:solidFill>
                    <a:srgbClr val="0C0C0C"/>
                  </a:solidFill>
                  <a:ea typeface="+mn-lt"/>
                  <a:cs typeface="+mn-lt"/>
                </a:rPr>
                <a:t>– Koulutus</a:t>
              </a:r>
              <a:br>
                <a:rPr lang="fi-FI" sz="1600" dirty="0">
                  <a:cs typeface="Calibri"/>
                </a:rPr>
              </a:br>
              <a:r>
                <a:rPr lang="fi-FI" sz="1600" dirty="0">
                  <a:solidFill>
                    <a:srgbClr val="0C0C0C"/>
                  </a:solidFill>
                  <a:cs typeface="Calibri"/>
                </a:rPr>
                <a:t>So – Sosiaalinen tuki</a:t>
              </a:r>
            </a:p>
            <a:p>
              <a:pPr>
                <a:defRPr/>
              </a:pPr>
              <a:r>
                <a:rPr lang="fi-FI" sz="1600" dirty="0">
                  <a:solidFill>
                    <a:srgbClr val="0C0C0C"/>
                  </a:solidFill>
                  <a:ea typeface="+mn-lt"/>
                  <a:cs typeface="+mn-lt"/>
                </a:rPr>
                <a:t>De – Demokraattisuus</a:t>
              </a:r>
              <a:endParaRPr lang="fi-FI" sz="1600" dirty="0">
                <a:ea typeface="+mn-lt"/>
                <a:cs typeface="+mn-lt"/>
              </a:endParaRPr>
            </a:p>
          </p:txBody>
        </p:sp>
        <p:sp>
          <p:nvSpPr>
            <p:cNvPr id="54" name="TextBox 53">
              <a:extLst>
                <a:ext uri="{FF2B5EF4-FFF2-40B4-BE49-F238E27FC236}">
                  <a16:creationId xmlns:a16="http://schemas.microsoft.com/office/drawing/2014/main" id="{E8D310DE-74A7-4429-AC92-3432957C2EAB}"/>
                </a:ext>
                <a:ext uri="{C183D7F6-B498-43B3-948B-1728B52AA6E4}">
                  <adec:decorative xmlns:adec="http://schemas.microsoft.com/office/drawing/2017/decorative" val="1"/>
                </a:ext>
              </a:extLst>
            </p:cNvPr>
            <p:cNvSpPr txBox="1"/>
            <p:nvPr/>
          </p:nvSpPr>
          <p:spPr>
            <a:xfrm>
              <a:off x="4005327" y="4915806"/>
              <a:ext cx="2743200"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a:lnSpc>
                  <a:spcPct val="100000"/>
                </a:lnSpc>
                <a:spcBef>
                  <a:spcPts val="0"/>
                </a:spcBef>
                <a:spcAft>
                  <a:spcPts val="0"/>
                </a:spcAft>
                <a:buClrTx/>
                <a:buSzTx/>
                <a:buFontTx/>
                <a:buNone/>
                <a:tabLst/>
                <a:defRPr/>
              </a:pPr>
              <a:r>
                <a:rPr kumimoji="0" lang="fi-FI" sz="1600" b="0" i="0" u="none" strike="noStrike" kern="1200" cap="none" spc="0" normalizeH="0" baseline="0" noProof="0" dirty="0" err="1">
                  <a:ln>
                    <a:noFill/>
                  </a:ln>
                  <a:solidFill>
                    <a:srgbClr val="0C0C0C"/>
                  </a:solidFill>
                  <a:effectLst/>
                  <a:uLnTx/>
                  <a:uFillTx/>
                  <a:latin typeface="Calibri" panose="020F0502020204030204"/>
                  <a:ea typeface="+mn-ea"/>
                  <a:cs typeface="Calibri"/>
                </a:rPr>
                <a:t>Ta</a:t>
              </a:r>
              <a:r>
                <a:rPr kumimoji="0" lang="fi-FI" sz="1600" b="0" i="0" u="none" strike="noStrike" kern="1200" cap="none" spc="0" normalizeH="0" baseline="0" noProof="0" dirty="0">
                  <a:ln>
                    <a:noFill/>
                  </a:ln>
                  <a:solidFill>
                    <a:srgbClr val="0C0C0C"/>
                  </a:solidFill>
                  <a:effectLst/>
                  <a:uLnTx/>
                  <a:uFillTx/>
                  <a:latin typeface="Calibri" panose="020F0502020204030204"/>
                  <a:ea typeface="+mn-ea"/>
                  <a:cs typeface="Calibri"/>
                </a:rPr>
                <a:t> – Tasa-arvo</a:t>
              </a:r>
              <a:endParaRPr lang="fi-FI" sz="1600" b="0" i="0" u="none" strike="noStrike" kern="1200" cap="none" spc="0" normalizeH="0" baseline="0" noProof="0" dirty="0">
                <a:ln>
                  <a:noFill/>
                </a:ln>
                <a:solidFill>
                  <a:srgbClr val="0C0C0C"/>
                </a:solidFill>
                <a:effectLst/>
                <a:uLnTx/>
                <a:uFillTx/>
                <a:latin typeface="Calibri" panose="020F0502020204030204"/>
                <a:cs typeface="Calibri"/>
              </a:endParaRPr>
            </a:p>
            <a:p>
              <a:pPr>
                <a:defRPr/>
              </a:pPr>
              <a:r>
                <a:rPr lang="fi-FI" sz="1600" dirty="0" err="1">
                  <a:solidFill>
                    <a:srgbClr val="0C0C0C"/>
                  </a:solidFill>
                  <a:ea typeface="+mn-lt"/>
                  <a:cs typeface="+mn-lt"/>
                </a:rPr>
                <a:t>Ty</a:t>
              </a:r>
              <a:r>
                <a:rPr lang="fi-FI" sz="1600" dirty="0">
                  <a:solidFill>
                    <a:srgbClr val="0C0C0C"/>
                  </a:solidFill>
                  <a:ea typeface="+mn-lt"/>
                  <a:cs typeface="+mn-lt"/>
                </a:rPr>
                <a:t> – Työllisyys</a:t>
              </a:r>
            </a:p>
            <a:p>
              <a:pPr>
                <a:defRPr/>
              </a:pPr>
              <a:r>
                <a:rPr lang="fi-FI" sz="1600" dirty="0">
                  <a:solidFill>
                    <a:srgbClr val="0C0C0C"/>
                  </a:solidFill>
                </a:rPr>
                <a:t>TE </a:t>
              </a:r>
              <a:r>
                <a:rPr lang="fi-FI" sz="1600" dirty="0">
                  <a:solidFill>
                    <a:srgbClr val="0C0C0C"/>
                  </a:solidFill>
                  <a:ea typeface="+mn-lt"/>
                  <a:cs typeface="Calibri" panose="020F0502020204030204"/>
                </a:rPr>
                <a:t>–</a:t>
              </a:r>
              <a:r>
                <a:rPr lang="fi-FI" sz="1600" dirty="0">
                  <a:solidFill>
                    <a:srgbClr val="0C0C0C"/>
                  </a:solidFill>
                </a:rPr>
                <a:t> Tyytyväisyys elämään</a:t>
              </a:r>
              <a:br>
                <a:rPr lang="fi-FI" sz="1600" dirty="0">
                  <a:cs typeface="Calibri"/>
                </a:rPr>
              </a:br>
              <a:r>
                <a:rPr lang="fi-FI" sz="1600" dirty="0">
                  <a:solidFill>
                    <a:srgbClr val="0C0C0C"/>
                  </a:solidFill>
                  <a:ea typeface="+mn-lt"/>
                  <a:cs typeface="+mn-lt"/>
                </a:rPr>
                <a:t>El – Elinajanodote</a:t>
              </a:r>
              <a:endParaRPr lang="fi-FI" sz="1600" dirty="0">
                <a:ea typeface="+mn-lt"/>
                <a:cs typeface="+mn-lt"/>
              </a:endParaRPr>
            </a:p>
            <a:p>
              <a:pPr lvl="0">
                <a:defRPr/>
              </a:pPr>
              <a:r>
                <a:rPr lang="fi-FI" sz="1600" dirty="0">
                  <a:solidFill>
                    <a:srgbClr val="0C0C0C"/>
                  </a:solidFill>
                </a:rPr>
                <a:t>Ra – Ravitsemus</a:t>
              </a:r>
              <a:endParaRPr lang="fi-FI" sz="1600" dirty="0">
                <a:solidFill>
                  <a:srgbClr val="0C0C0C"/>
                </a:solidFill>
                <a:cs typeface="Calibri"/>
              </a:endParaRPr>
            </a:p>
            <a:p>
              <a:pPr>
                <a:defRPr/>
              </a:pPr>
              <a:endParaRPr lang="fi-FI" sz="1600" dirty="0"/>
            </a:p>
          </p:txBody>
        </p:sp>
      </p:grpSp>
      <p:sp>
        <p:nvSpPr>
          <p:cNvPr id="12" name="Content Placeholder 6">
            <a:extLst>
              <a:ext uri="{FF2B5EF4-FFF2-40B4-BE49-F238E27FC236}">
                <a16:creationId xmlns:a16="http://schemas.microsoft.com/office/drawing/2014/main" id="{1E2ECB4D-EAEB-4EC1-84A7-EEB055B9C0FC}"/>
              </a:ext>
            </a:extLst>
          </p:cNvPr>
          <p:cNvSpPr txBox="1">
            <a:spLocks/>
          </p:cNvSpPr>
          <p:nvPr/>
        </p:nvSpPr>
        <p:spPr>
          <a:xfrm>
            <a:off x="6354138" y="1537631"/>
            <a:ext cx="5130665" cy="2689839"/>
          </a:xfrm>
          <a:prstGeom prst="rect">
            <a:avLst/>
          </a:prstGeom>
          <a:noFill/>
          <a:ln>
            <a:noFill/>
          </a:ln>
        </p:spPr>
        <p:txBody>
          <a:bodyPr vert="horz" wrap="square" lIns="91440" tIns="45720" rIns="91440" bIns="45720" anchor="t" anchorCtr="0" compatLnSpc="1">
            <a:normAutofit/>
          </a:bodyPr>
          <a:lst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fi-FI" sz="3200" b="0" i="0" u="none" strike="noStrike" kern="1200" cap="none" spc="0" baseline="0">
                <a:solidFill>
                  <a:srgbClr val="1D1D1E"/>
                </a:solidFill>
                <a:uFillTx/>
                <a:latin typeface="Calibri"/>
                <a:ea typeface="Open Sans Light" pitchFamily="34"/>
                <a:cs typeface="Open Sans Light" pitchFamily="34"/>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fi-FI" sz="2800" b="0" i="0" u="none" strike="noStrike" kern="1200" cap="none" spc="0" baseline="0">
                <a:solidFill>
                  <a:srgbClr val="1D1D1E"/>
                </a:solidFill>
                <a:uFillTx/>
                <a:latin typeface="Calibri" pitchFamily="34"/>
                <a:ea typeface="Open Sans Light" pitchFamily="34"/>
                <a:cs typeface="Calibri" pitchFamily="34"/>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fi-FI" sz="2400" b="0" i="0" u="none" strike="noStrike" kern="1200" cap="none" spc="0" baseline="0">
                <a:solidFill>
                  <a:srgbClr val="1D1D1E"/>
                </a:solidFill>
                <a:uFillTx/>
                <a:latin typeface="Calibri"/>
                <a:ea typeface="Open Sans Light" pitchFamily="34"/>
                <a:cs typeface="Open Sans Light" pitchFamily="34"/>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fi-FI" sz="2000" b="0" i="0" u="none" strike="noStrike" kern="1200" cap="none" spc="0" baseline="0">
                <a:solidFill>
                  <a:srgbClr val="1D1D1E"/>
                </a:solidFill>
                <a:uFillTx/>
                <a:latin typeface="Calibri"/>
                <a:ea typeface="Open Sans Light" pitchFamily="34"/>
                <a:cs typeface="Open Sans Light" pitchFamily="34"/>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fi-FI" sz="1800" b="0" i="0" u="none" strike="noStrike" kern="1200" cap="none" spc="0" baseline="0">
                <a:solidFill>
                  <a:srgbClr val="1D1D1E"/>
                </a:solidFill>
                <a:uFillTx/>
                <a:latin typeface="Calibri"/>
                <a:ea typeface="Open Sans Light" pitchFamily="34"/>
                <a:cs typeface="Open Sans Light" pitchFamily="3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914400" rtl="0" eaLnBrk="1" fontAlgn="auto" latinLnBrk="0" hangingPunct="1">
              <a:lnSpc>
                <a:spcPct val="90000"/>
              </a:lnSpc>
              <a:spcBef>
                <a:spcPts val="1000"/>
              </a:spcBef>
              <a:spcAft>
                <a:spcPts val="0"/>
              </a:spcAft>
              <a:buClrTx/>
              <a:buSzPct val="100000"/>
              <a:buFont typeface="Arial" panose="020B0604020202020204" pitchFamily="34" charset="0"/>
              <a:buChar char="•"/>
              <a:tabLst/>
              <a:defRPr/>
            </a:pPr>
            <a:r>
              <a:rPr kumimoji="0" lang="fi-FI" sz="3200" b="0" i="0" u="none" strike="noStrike" kern="1200" cap="none" spc="0" normalizeH="0" baseline="0" noProof="0" dirty="0">
                <a:ln>
                  <a:noFill/>
                </a:ln>
                <a:solidFill>
                  <a:srgbClr val="1D1D1E"/>
                </a:solidFill>
                <a:effectLst/>
                <a:uLnTx/>
                <a:uFillTx/>
                <a:latin typeface="Calibri"/>
                <a:ea typeface="Open Sans Light"/>
                <a:cs typeface="Open Sans Light"/>
              </a:rPr>
              <a:t>Kuinka kaikkien ihmisten tarpeet voidaan täyttää rajallisella maapallolla?</a:t>
            </a:r>
            <a:endParaRPr lang="fi-FI" sz="3200" b="0" i="0" u="none" strike="noStrike" kern="1200" cap="none" spc="0" normalizeH="0" baseline="0" noProof="0" dirty="0">
              <a:ln>
                <a:noFill/>
              </a:ln>
              <a:solidFill>
                <a:srgbClr val="1D1D1E"/>
              </a:solidFill>
              <a:effectLst/>
              <a:uLnTx/>
              <a:uFillTx/>
              <a:latin typeface="Calibri"/>
              <a:ea typeface="Open Sans Light"/>
              <a:cs typeface="Open Sans Light"/>
            </a:endParaRPr>
          </a:p>
          <a:p>
            <a:pPr>
              <a:buFont typeface="Arial" panose="020B0604020202020204" pitchFamily="34" charset="0"/>
              <a:buChar char="•"/>
              <a:defRPr/>
            </a:pPr>
            <a:r>
              <a:rPr lang="fi-FI" dirty="0">
                <a:ea typeface="Open Sans Light"/>
                <a:cs typeface="Calibri"/>
                <a:hlinkClick r:id="rId4"/>
              </a:rPr>
              <a:t>https://goodlife.leeds.ac.uk/</a:t>
            </a:r>
            <a:endParaRPr lang="fi-FI" dirty="0">
              <a:ea typeface="Open Sans Light"/>
              <a:cs typeface="Open Sans Light"/>
            </a:endParaRPr>
          </a:p>
        </p:txBody>
      </p:sp>
      <p:sp>
        <p:nvSpPr>
          <p:cNvPr id="13" name="Content Placeholder 6">
            <a:extLst>
              <a:ext uri="{FF2B5EF4-FFF2-40B4-BE49-F238E27FC236}">
                <a16:creationId xmlns:a16="http://schemas.microsoft.com/office/drawing/2014/main" id="{69AEB9C6-8A1C-4538-B81A-9FC58D78EC37}"/>
              </a:ext>
            </a:extLst>
          </p:cNvPr>
          <p:cNvSpPr txBox="1">
            <a:spLocks/>
          </p:cNvSpPr>
          <p:nvPr/>
        </p:nvSpPr>
        <p:spPr>
          <a:xfrm>
            <a:off x="7626111" y="5551388"/>
            <a:ext cx="3708195" cy="723014"/>
          </a:xfrm>
          <a:prstGeom prst="rect">
            <a:avLst/>
          </a:prstGeom>
          <a:noFill/>
          <a:ln>
            <a:noFill/>
          </a:ln>
        </p:spPr>
        <p:txBody>
          <a:bodyPr vert="horz" wrap="square" lIns="91440" tIns="45720" rIns="91440" bIns="45720" anchor="t" anchorCtr="0" compatLnSpc="1">
            <a:normAutofit/>
          </a:bodyPr>
          <a:lst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fi-FI" sz="3200" b="0" i="0" u="none" strike="noStrike" kern="1200" cap="none" spc="0" baseline="0">
                <a:solidFill>
                  <a:srgbClr val="1D1D1E"/>
                </a:solidFill>
                <a:uFillTx/>
                <a:latin typeface="Calibri"/>
                <a:ea typeface="Open Sans Light" pitchFamily="34"/>
                <a:cs typeface="Open Sans Light" pitchFamily="34"/>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fi-FI" sz="2800" b="0" i="0" u="none" strike="noStrike" kern="1200" cap="none" spc="0" baseline="0">
                <a:solidFill>
                  <a:srgbClr val="1D1D1E"/>
                </a:solidFill>
                <a:uFillTx/>
                <a:latin typeface="Calibri" pitchFamily="34"/>
                <a:ea typeface="Open Sans Light" pitchFamily="34"/>
                <a:cs typeface="Calibri" pitchFamily="34"/>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fi-FI" sz="2400" b="0" i="0" u="none" strike="noStrike" kern="1200" cap="none" spc="0" baseline="0">
                <a:solidFill>
                  <a:srgbClr val="1D1D1E"/>
                </a:solidFill>
                <a:uFillTx/>
                <a:latin typeface="Calibri"/>
                <a:ea typeface="Open Sans Light" pitchFamily="34"/>
                <a:cs typeface="Open Sans Light" pitchFamily="34"/>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fi-FI" sz="2000" b="0" i="0" u="none" strike="noStrike" kern="1200" cap="none" spc="0" baseline="0">
                <a:solidFill>
                  <a:srgbClr val="1D1D1E"/>
                </a:solidFill>
                <a:uFillTx/>
                <a:latin typeface="Calibri"/>
                <a:ea typeface="Open Sans Light" pitchFamily="34"/>
                <a:cs typeface="Open Sans Light" pitchFamily="34"/>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fi-FI" sz="1800" b="0" i="0" u="none" strike="noStrike" kern="1200" cap="none" spc="0" baseline="0">
                <a:solidFill>
                  <a:srgbClr val="1D1D1E"/>
                </a:solidFill>
                <a:uFillTx/>
                <a:latin typeface="Calibri"/>
                <a:ea typeface="Open Sans Light" pitchFamily="34"/>
                <a:cs typeface="Open Sans Light" pitchFamily="3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Pct val="100000"/>
              <a:buFont typeface="Arial" pitchFamily="34"/>
              <a:buNone/>
              <a:tabLst/>
              <a:defRPr/>
            </a:pPr>
            <a:r>
              <a:rPr kumimoji="0" lang="fi-FI" sz="1800" b="0" i="0" u="none" strike="noStrike" kern="1200" cap="none" spc="0" normalizeH="0" baseline="0" noProof="0" dirty="0">
                <a:ln>
                  <a:noFill/>
                </a:ln>
                <a:solidFill>
                  <a:srgbClr val="1D1D1E"/>
                </a:solidFill>
                <a:effectLst/>
                <a:uLnTx/>
                <a:uFillTx/>
                <a:latin typeface="Calibri"/>
                <a:ea typeface="Open Sans Light" pitchFamily="34"/>
                <a:cs typeface="Open Sans Light" pitchFamily="34"/>
              </a:rPr>
              <a:t>Aineisto ja kuvat:</a:t>
            </a:r>
            <a:br>
              <a:rPr kumimoji="0" lang="fi-FI" sz="1800" b="0" i="0" u="none" strike="noStrike" kern="1200" cap="none" spc="0" normalizeH="0" baseline="0" noProof="0" dirty="0">
                <a:ln>
                  <a:noFill/>
                </a:ln>
                <a:solidFill>
                  <a:srgbClr val="1D1D1E"/>
                </a:solidFill>
                <a:effectLst/>
                <a:uLnTx/>
                <a:uFillTx/>
                <a:latin typeface="Calibri"/>
                <a:ea typeface="Open Sans Light" pitchFamily="34"/>
                <a:cs typeface="Open Sans Light" pitchFamily="34"/>
              </a:rPr>
            </a:br>
            <a:r>
              <a:rPr kumimoji="0" lang="fi-FI" sz="1800" b="0" i="0" u="none" strike="noStrike" kern="1200" cap="none" spc="0" normalizeH="0" baseline="0" noProof="0" dirty="0" err="1">
                <a:ln>
                  <a:noFill/>
                </a:ln>
                <a:solidFill>
                  <a:srgbClr val="1D1D1E"/>
                </a:solidFill>
                <a:effectLst/>
                <a:uLnTx/>
                <a:uFillTx/>
                <a:latin typeface="Calibri"/>
                <a:ea typeface="Open Sans Light" pitchFamily="34"/>
                <a:cs typeface="Open Sans Light" pitchFamily="34"/>
              </a:rPr>
              <a:t>Fanning</a:t>
            </a:r>
            <a:r>
              <a:rPr kumimoji="0" lang="fi-FI" sz="1800" b="0" i="0" u="none" strike="noStrike" kern="1200" cap="none" spc="0" normalizeH="0" baseline="0" noProof="0" dirty="0">
                <a:ln>
                  <a:noFill/>
                </a:ln>
                <a:solidFill>
                  <a:srgbClr val="1D1D1E"/>
                </a:solidFill>
                <a:effectLst/>
                <a:uLnTx/>
                <a:uFillTx/>
                <a:latin typeface="Calibri"/>
                <a:ea typeface="Open Sans Light" pitchFamily="34"/>
                <a:cs typeface="Open Sans Light" pitchFamily="34"/>
              </a:rPr>
              <a:t> et </a:t>
            </a:r>
            <a:r>
              <a:rPr kumimoji="0" lang="fi-FI" sz="1800" b="0" i="0" u="none" strike="noStrike" kern="1200" cap="none" spc="0" normalizeH="0" baseline="0" noProof="0" dirty="0" err="1">
                <a:ln>
                  <a:noFill/>
                </a:ln>
                <a:solidFill>
                  <a:srgbClr val="1D1D1E"/>
                </a:solidFill>
                <a:effectLst/>
                <a:uLnTx/>
                <a:uFillTx/>
                <a:latin typeface="Calibri"/>
                <a:ea typeface="Open Sans Light" pitchFamily="34"/>
                <a:cs typeface="Open Sans Light" pitchFamily="34"/>
              </a:rPr>
              <a:t>al</a:t>
            </a:r>
            <a:r>
              <a:rPr kumimoji="0" lang="fi-FI" sz="1800" b="0" i="0" u="none" strike="noStrike" kern="1200" cap="none" spc="0" normalizeH="0" baseline="0" noProof="0" dirty="0">
                <a:ln>
                  <a:noFill/>
                </a:ln>
                <a:solidFill>
                  <a:srgbClr val="1D1D1E"/>
                </a:solidFill>
                <a:effectLst/>
                <a:uLnTx/>
                <a:uFillTx/>
                <a:latin typeface="Calibri"/>
                <a:ea typeface="Open Sans Light" pitchFamily="34"/>
                <a:cs typeface="Open Sans Light" pitchFamily="34"/>
              </a:rPr>
              <a:t> (2022) Nat </a:t>
            </a:r>
            <a:r>
              <a:rPr kumimoji="0" lang="fi-FI" sz="1800" b="0" i="0" u="none" strike="noStrike" kern="1200" cap="none" spc="0" normalizeH="0" baseline="0" noProof="0" dirty="0" err="1">
                <a:ln>
                  <a:noFill/>
                </a:ln>
                <a:solidFill>
                  <a:srgbClr val="1D1D1E"/>
                </a:solidFill>
                <a:effectLst/>
                <a:uLnTx/>
                <a:uFillTx/>
                <a:latin typeface="Calibri"/>
                <a:ea typeface="Open Sans Light" pitchFamily="34"/>
                <a:cs typeface="Open Sans Light" pitchFamily="34"/>
              </a:rPr>
              <a:t>Sust</a:t>
            </a:r>
            <a:r>
              <a:rPr kumimoji="0" lang="fi-FI" sz="1800" b="0" i="0" u="none" strike="noStrike" kern="1200" cap="none" spc="0" normalizeH="0" baseline="0" noProof="0" dirty="0">
                <a:ln>
                  <a:noFill/>
                </a:ln>
                <a:solidFill>
                  <a:srgbClr val="1D1D1E"/>
                </a:solidFill>
                <a:effectLst/>
                <a:uLnTx/>
                <a:uFillTx/>
                <a:latin typeface="Calibri"/>
                <a:ea typeface="Open Sans Light" pitchFamily="34"/>
                <a:cs typeface="Open Sans Light" pitchFamily="34"/>
              </a:rPr>
              <a:t> 5: 26-36</a:t>
            </a:r>
          </a:p>
        </p:txBody>
      </p:sp>
    </p:spTree>
    <p:extLst>
      <p:ext uri="{BB962C8B-B14F-4D97-AF65-F5344CB8AC3E}">
        <p14:creationId xmlns:p14="http://schemas.microsoft.com/office/powerpoint/2010/main" val="635662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a:extLst>
              <a:ext uri="{FF2B5EF4-FFF2-40B4-BE49-F238E27FC236}">
                <a16:creationId xmlns:a16="http://schemas.microsoft.com/office/drawing/2014/main" id="{36616502-4709-42C9-8818-6BF8D9114720}"/>
              </a:ext>
            </a:extLst>
          </p:cNvPr>
          <p:cNvSpPr txBox="1">
            <a:spLocks noGrp="1"/>
          </p:cNvSpPr>
          <p:nvPr>
            <p:ph type="title"/>
          </p:nvPr>
        </p:nvSpPr>
        <p:spPr>
          <a:xfrm>
            <a:off x="838203" y="365129"/>
            <a:ext cx="10515600" cy="1325559"/>
          </a:xfrm>
        </p:spPr>
        <p:txBody>
          <a:bodyPr/>
          <a:lstStyle/>
          <a:p>
            <a:r>
              <a:rPr lang="fi-FI" dirty="0"/>
              <a:t>Planeetan rajat (”ekologinen katto”) 1</a:t>
            </a:r>
          </a:p>
        </p:txBody>
      </p:sp>
      <p:sp>
        <p:nvSpPr>
          <p:cNvPr id="3" name="Content Placeholder 6">
            <a:extLst>
              <a:ext uri="{FF2B5EF4-FFF2-40B4-BE49-F238E27FC236}">
                <a16:creationId xmlns:a16="http://schemas.microsoft.com/office/drawing/2014/main" id="{860C1726-4DE3-42EF-950F-8D81EB9718C9}"/>
              </a:ext>
            </a:extLst>
          </p:cNvPr>
          <p:cNvSpPr txBox="1">
            <a:spLocks noGrp="1"/>
          </p:cNvSpPr>
          <p:nvPr>
            <p:ph idx="1"/>
          </p:nvPr>
        </p:nvSpPr>
        <p:spPr>
          <a:xfrm>
            <a:off x="838203" y="1825627"/>
            <a:ext cx="5181603" cy="4351336"/>
          </a:xfrm>
        </p:spPr>
        <p:txBody>
          <a:bodyPr>
            <a:normAutofit/>
          </a:bodyPr>
          <a:lstStyle/>
          <a:p>
            <a:pPr lvl="0"/>
            <a:r>
              <a:rPr lang="fi-FI"/>
              <a:t>Ilmastonmuutos: CO2 350 ppm (2022: 417 ppm)​</a:t>
            </a:r>
          </a:p>
        </p:txBody>
      </p:sp>
      <p:grpSp>
        <p:nvGrpSpPr>
          <p:cNvPr id="4" name="Group 3" descr="Globaali donitsi vuonna 2015.">
            <a:extLst>
              <a:ext uri="{FF2B5EF4-FFF2-40B4-BE49-F238E27FC236}">
                <a16:creationId xmlns:a16="http://schemas.microsoft.com/office/drawing/2014/main" id="{55D1DBDD-68D9-140D-C47F-1A30C2E7A310}"/>
              </a:ext>
            </a:extLst>
          </p:cNvPr>
          <p:cNvGrpSpPr/>
          <p:nvPr/>
        </p:nvGrpSpPr>
        <p:grpSpPr>
          <a:xfrm>
            <a:off x="6790075" y="1361241"/>
            <a:ext cx="5258493" cy="4769610"/>
            <a:chOff x="620449" y="0"/>
            <a:chExt cx="5258493" cy="4769610"/>
          </a:xfrm>
        </p:grpSpPr>
        <p:pic>
          <p:nvPicPr>
            <p:cNvPr id="5" name="Picture 4">
              <a:extLst>
                <a:ext uri="{FF2B5EF4-FFF2-40B4-BE49-F238E27FC236}">
                  <a16:creationId xmlns:a16="http://schemas.microsoft.com/office/drawing/2014/main" id="{3EE0D07E-3E8E-7B02-7D16-077A5DDEAF51}"/>
                </a:ext>
              </a:extLst>
            </p:cNvPr>
            <p:cNvPicPr>
              <a:picLocks noChangeAspect="1"/>
            </p:cNvPicPr>
            <p:nvPr/>
          </p:nvPicPr>
          <p:blipFill rotWithShape="1">
            <a:blip r:embed="rId3"/>
            <a:srcRect t="5921" r="272" b="-573"/>
            <a:stretch/>
          </p:blipFill>
          <p:spPr>
            <a:xfrm>
              <a:off x="620449" y="0"/>
              <a:ext cx="5258493" cy="4769610"/>
            </a:xfrm>
            <a:prstGeom prst="rect">
              <a:avLst/>
            </a:prstGeom>
          </p:spPr>
        </p:pic>
        <p:sp>
          <p:nvSpPr>
            <p:cNvPr id="6" name="Block Arc 5">
              <a:extLst>
                <a:ext uri="{FF2B5EF4-FFF2-40B4-BE49-F238E27FC236}">
                  <a16:creationId xmlns:a16="http://schemas.microsoft.com/office/drawing/2014/main" id="{C753C09C-59E3-D784-8AF5-7709AEE5870A}"/>
                </a:ext>
              </a:extLst>
            </p:cNvPr>
            <p:cNvSpPr/>
            <p:nvPr/>
          </p:nvSpPr>
          <p:spPr>
            <a:xfrm rot="3663681">
              <a:off x="1883103" y="937077"/>
              <a:ext cx="2561091" cy="2564229"/>
            </a:xfrm>
            <a:prstGeom prst="blockArc">
              <a:avLst>
                <a:gd name="adj1" fmla="val 20278374"/>
                <a:gd name="adj2" fmla="val 1680892"/>
                <a:gd name="adj3" fmla="val 19211"/>
              </a:avLst>
            </a:prstGeom>
            <a:solidFill>
              <a:srgbClr val="A4E0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Tree>
    <p:extLst>
      <p:ext uri="{BB962C8B-B14F-4D97-AF65-F5344CB8AC3E}">
        <p14:creationId xmlns:p14="http://schemas.microsoft.com/office/powerpoint/2010/main" val="668184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a:extLst>
              <a:ext uri="{FF2B5EF4-FFF2-40B4-BE49-F238E27FC236}">
                <a16:creationId xmlns:a16="http://schemas.microsoft.com/office/drawing/2014/main" id="{486CE696-22B8-0045-EF77-8C51C3C929B4}"/>
              </a:ext>
            </a:extLst>
          </p:cNvPr>
          <p:cNvSpPr txBox="1">
            <a:spLocks noGrp="1"/>
          </p:cNvSpPr>
          <p:nvPr>
            <p:ph type="title"/>
          </p:nvPr>
        </p:nvSpPr>
        <p:spPr>
          <a:xfrm>
            <a:off x="838203" y="365129"/>
            <a:ext cx="10515600" cy="1325559"/>
          </a:xfrm>
        </p:spPr>
        <p:txBody>
          <a:bodyPr>
            <a:normAutofit/>
          </a:bodyPr>
          <a:lstStyle/>
          <a:p>
            <a:r>
              <a:rPr lang="fi-FI" dirty="0"/>
              <a:t>Hiilidioksidipitoisuus on räjähtävässä kasvussa</a:t>
            </a:r>
          </a:p>
        </p:txBody>
      </p:sp>
      <p:pic>
        <p:nvPicPr>
          <p:cNvPr id="6" name="Picture 5" descr="Graafi ilmakehän hiilidioksidipitoisuuden vaihtelusta viimeisten 800 000 vuoden ajalta. Viimeisen 70 vuoden aikana pitoisuus on noussut äärimmäisen nopeasti.">
            <a:extLst>
              <a:ext uri="{FF2B5EF4-FFF2-40B4-BE49-F238E27FC236}">
                <a16:creationId xmlns:a16="http://schemas.microsoft.com/office/drawing/2014/main" id="{820147FB-D327-AF84-45C8-E2E667C4DF72}"/>
              </a:ext>
            </a:extLst>
          </p:cNvPr>
          <p:cNvPicPr>
            <a:picLocks noChangeAspect="1"/>
          </p:cNvPicPr>
          <p:nvPr/>
        </p:nvPicPr>
        <p:blipFill>
          <a:blip r:embed="rId3"/>
          <a:stretch>
            <a:fillRect/>
          </a:stretch>
        </p:blipFill>
        <p:spPr>
          <a:xfrm>
            <a:off x="2804054" y="1590626"/>
            <a:ext cx="6583892" cy="4647453"/>
          </a:xfrm>
          <a:prstGeom prst="rect">
            <a:avLst/>
          </a:prstGeom>
        </p:spPr>
      </p:pic>
    </p:spTree>
    <p:extLst>
      <p:ext uri="{BB962C8B-B14F-4D97-AF65-F5344CB8AC3E}">
        <p14:creationId xmlns:p14="http://schemas.microsoft.com/office/powerpoint/2010/main" val="950579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5">
            <a:extLst>
              <a:ext uri="{FF2B5EF4-FFF2-40B4-BE49-F238E27FC236}">
                <a16:creationId xmlns:a16="http://schemas.microsoft.com/office/drawing/2014/main" id="{BF0FCB7E-F494-D8F7-1593-070C9E88F6E1}"/>
              </a:ext>
            </a:extLst>
          </p:cNvPr>
          <p:cNvSpPr txBox="1">
            <a:spLocks noGrp="1"/>
          </p:cNvSpPr>
          <p:nvPr>
            <p:ph type="title"/>
          </p:nvPr>
        </p:nvSpPr>
        <p:spPr>
          <a:xfrm>
            <a:off x="838203" y="365129"/>
            <a:ext cx="10515600" cy="1325559"/>
          </a:xfrm>
        </p:spPr>
        <p:txBody>
          <a:bodyPr>
            <a:normAutofit/>
          </a:bodyPr>
          <a:lstStyle/>
          <a:p>
            <a:r>
              <a:rPr lang="fi-FI" dirty="0"/>
              <a:t>Energiankulutus kasvaa</a:t>
            </a:r>
          </a:p>
        </p:txBody>
      </p:sp>
      <p:pic>
        <p:nvPicPr>
          <p:cNvPr id="2" name="Picture 2" descr="Graafi energiankulutuksesta ja energianlähteistä vuodesta 1800 vuoteen 2021.">
            <a:extLst>
              <a:ext uri="{FF2B5EF4-FFF2-40B4-BE49-F238E27FC236}">
                <a16:creationId xmlns:a16="http://schemas.microsoft.com/office/drawing/2014/main" id="{41A279E8-E77E-559A-8678-B70064EBC150}"/>
              </a:ext>
            </a:extLst>
          </p:cNvPr>
          <p:cNvPicPr>
            <a:picLocks noChangeAspect="1"/>
          </p:cNvPicPr>
          <p:nvPr/>
        </p:nvPicPr>
        <p:blipFill rotWithShape="1">
          <a:blip r:embed="rId3"/>
          <a:srcRect t="1943"/>
          <a:stretch/>
        </p:blipFill>
        <p:spPr>
          <a:xfrm>
            <a:off x="2479624" y="1237131"/>
            <a:ext cx="7232752" cy="5021480"/>
          </a:xfrm>
          <a:prstGeom prst="rect">
            <a:avLst/>
          </a:prstGeom>
        </p:spPr>
      </p:pic>
    </p:spTree>
    <p:extLst>
      <p:ext uri="{BB962C8B-B14F-4D97-AF65-F5344CB8AC3E}">
        <p14:creationId xmlns:p14="http://schemas.microsoft.com/office/powerpoint/2010/main" val="2450344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5">
            <a:extLst>
              <a:ext uri="{FF2B5EF4-FFF2-40B4-BE49-F238E27FC236}">
                <a16:creationId xmlns:a16="http://schemas.microsoft.com/office/drawing/2014/main" id="{36616502-4709-42C9-8818-6BF8D9114720}"/>
              </a:ext>
            </a:extLst>
          </p:cNvPr>
          <p:cNvSpPr txBox="1">
            <a:spLocks noGrp="1"/>
          </p:cNvSpPr>
          <p:nvPr>
            <p:ph type="title"/>
          </p:nvPr>
        </p:nvSpPr>
        <p:spPr>
          <a:xfrm>
            <a:off x="838203" y="365129"/>
            <a:ext cx="10515600" cy="1325559"/>
          </a:xfrm>
        </p:spPr>
        <p:txBody>
          <a:bodyPr/>
          <a:lstStyle/>
          <a:p>
            <a:r>
              <a:rPr lang="fi-FI" dirty="0"/>
              <a:t>Planeetan rajat (”ekologinen katto”) 2</a:t>
            </a:r>
          </a:p>
        </p:txBody>
      </p:sp>
      <p:sp>
        <p:nvSpPr>
          <p:cNvPr id="3" name="Content Placeholder 6">
            <a:extLst>
              <a:ext uri="{FF2B5EF4-FFF2-40B4-BE49-F238E27FC236}">
                <a16:creationId xmlns:a16="http://schemas.microsoft.com/office/drawing/2014/main" id="{860C1726-4DE3-42EF-950F-8D81EB9718C9}"/>
              </a:ext>
            </a:extLst>
          </p:cNvPr>
          <p:cNvSpPr txBox="1">
            <a:spLocks noGrp="1"/>
          </p:cNvSpPr>
          <p:nvPr>
            <p:ph idx="1"/>
          </p:nvPr>
        </p:nvSpPr>
        <p:spPr>
          <a:xfrm>
            <a:off x="838200" y="1825625"/>
            <a:ext cx="6753425" cy="4351338"/>
          </a:xfrm>
        </p:spPr>
        <p:txBody>
          <a:bodyPr>
            <a:normAutofit fontScale="62500" lnSpcReduction="20000"/>
          </a:bodyPr>
          <a:lstStyle/>
          <a:p>
            <a:pPr lvl="0"/>
            <a:r>
              <a:rPr lang="fi-FI" dirty="0"/>
              <a:t>Ilmastonmuutos: CO2 350 ppm (2021: 412 ppm)​</a:t>
            </a:r>
            <a:endParaRPr lang="en-US" dirty="0"/>
          </a:p>
          <a:p>
            <a:r>
              <a:rPr lang="fi-FI" dirty="0"/>
              <a:t>Luonnonvarojen käyttö </a:t>
            </a:r>
            <a:r>
              <a:rPr lang="fi-FI" dirty="0">
                <a:sym typeface="Wingdings" panose="05000000000000000000" pitchFamily="2" charset="2"/>
              </a:rPr>
              <a:t></a:t>
            </a:r>
            <a:r>
              <a:rPr lang="fi-FI" dirty="0"/>
              <a:t> mineraalien, polttoaineiden ja biomassan kulutus​</a:t>
            </a:r>
          </a:p>
          <a:p>
            <a:pPr lvl="0"/>
            <a:r>
              <a:rPr lang="fi-FI" dirty="0"/>
              <a:t>Typpi ja fosfori </a:t>
            </a:r>
            <a:r>
              <a:rPr lang="fi-FI" dirty="0">
                <a:sym typeface="Wingdings" panose="05000000000000000000" pitchFamily="2" charset="2"/>
              </a:rPr>
              <a:t></a:t>
            </a:r>
            <a:r>
              <a:rPr lang="fi-FI" dirty="0"/>
              <a:t> vesistöjen rehevöityminen ja happikato​</a:t>
            </a:r>
          </a:p>
          <a:p>
            <a:pPr lvl="0"/>
            <a:r>
              <a:rPr lang="fi-FI" dirty="0"/>
              <a:t>Makea vesi </a:t>
            </a:r>
            <a:r>
              <a:rPr lang="fi-FI" dirty="0">
                <a:sym typeface="Wingdings" panose="05000000000000000000" pitchFamily="2" charset="2"/>
              </a:rPr>
              <a:t></a:t>
            </a:r>
            <a:r>
              <a:rPr lang="fi-FI" dirty="0"/>
              <a:t> jokien kuivuminen, kastelu- ja juomaveden loppuminen​</a:t>
            </a:r>
          </a:p>
          <a:p>
            <a:pPr lvl="0"/>
            <a:r>
              <a:rPr lang="fi-FI" dirty="0"/>
              <a:t>Maaekosysteemit </a:t>
            </a:r>
            <a:r>
              <a:rPr lang="fi-FI" dirty="0">
                <a:sym typeface="Wingdings" panose="05000000000000000000" pitchFamily="2" charset="2"/>
              </a:rPr>
              <a:t></a:t>
            </a:r>
            <a:r>
              <a:rPr lang="fi-FI" dirty="0"/>
              <a:t> ​maan käyttö ihmisen tarpeisiin</a:t>
            </a:r>
          </a:p>
          <a:p>
            <a:pPr lvl="0"/>
            <a:r>
              <a:rPr lang="fi-FI" dirty="0"/>
              <a:t>Ekologinen jalanjälki </a:t>
            </a:r>
            <a:r>
              <a:rPr lang="fi-FI" dirty="0">
                <a:sym typeface="Wingdings" panose="05000000000000000000" pitchFamily="2" charset="2"/>
              </a:rPr>
              <a:t></a:t>
            </a:r>
            <a:r>
              <a:rPr lang="fi-FI" dirty="0"/>
              <a:t> maapallon ekosysteemien kuormittuminen​</a:t>
            </a:r>
          </a:p>
          <a:p>
            <a:r>
              <a:rPr lang="fi-FI" dirty="0">
                <a:solidFill>
                  <a:srgbClr val="FF0000"/>
                </a:solidFill>
              </a:rPr>
              <a:t>Ympäristön kemikalisoitumisen riskit</a:t>
            </a:r>
          </a:p>
          <a:p>
            <a:pPr lvl="0"/>
            <a:r>
              <a:rPr lang="fi-FI" dirty="0">
                <a:solidFill>
                  <a:srgbClr val="FF0000"/>
                </a:solidFill>
              </a:rPr>
              <a:t>Luontokato </a:t>
            </a:r>
            <a:r>
              <a:rPr lang="fi-FI" dirty="0">
                <a:solidFill>
                  <a:srgbClr val="FF0000"/>
                </a:solidFill>
                <a:sym typeface="Wingdings" pitchFamily="2" charset="2"/>
              </a:rPr>
              <a:t> n</a:t>
            </a:r>
            <a:r>
              <a:rPr lang="fi-FI" dirty="0">
                <a:solidFill>
                  <a:srgbClr val="FF0000"/>
                </a:solidFill>
              </a:rPr>
              <a:t>oin miljoonaa eliölajia uhkaa sukupuutto​</a:t>
            </a:r>
          </a:p>
          <a:p>
            <a:pPr lvl="0"/>
            <a:r>
              <a:rPr lang="fi-FI" dirty="0">
                <a:solidFill>
                  <a:srgbClr val="FF0000"/>
                </a:solidFill>
              </a:rPr>
              <a:t>Merten kalakannat ovat maksimaalisesti kalastettuja/ylikalastettuja​</a:t>
            </a:r>
          </a:p>
        </p:txBody>
      </p:sp>
      <p:grpSp>
        <p:nvGrpSpPr>
          <p:cNvPr id="4" name="Group 3" descr="Globaali donitsi v. 2015">
            <a:extLst>
              <a:ext uri="{FF2B5EF4-FFF2-40B4-BE49-F238E27FC236}">
                <a16:creationId xmlns:a16="http://schemas.microsoft.com/office/drawing/2014/main" id="{8680A90F-6A77-5B89-1EAF-046557D94CA8}"/>
              </a:ext>
            </a:extLst>
          </p:cNvPr>
          <p:cNvGrpSpPr/>
          <p:nvPr/>
        </p:nvGrpSpPr>
        <p:grpSpPr>
          <a:xfrm>
            <a:off x="7279341" y="1361241"/>
            <a:ext cx="4769227" cy="4769610"/>
            <a:chOff x="1109715" y="0"/>
            <a:chExt cx="4769227" cy="4769610"/>
          </a:xfrm>
        </p:grpSpPr>
        <p:pic>
          <p:nvPicPr>
            <p:cNvPr id="5" name="Picture 4">
              <a:extLst>
                <a:ext uri="{FF2B5EF4-FFF2-40B4-BE49-F238E27FC236}">
                  <a16:creationId xmlns:a16="http://schemas.microsoft.com/office/drawing/2014/main" id="{5776AC33-97E3-345C-6281-E9F7D8F499E2}"/>
                </a:ext>
              </a:extLst>
            </p:cNvPr>
            <p:cNvPicPr>
              <a:picLocks noChangeAspect="1"/>
            </p:cNvPicPr>
            <p:nvPr/>
          </p:nvPicPr>
          <p:blipFill rotWithShape="1">
            <a:blip r:embed="rId3"/>
            <a:srcRect l="9279" t="5920" r="272" b="-573"/>
            <a:stretch/>
          </p:blipFill>
          <p:spPr>
            <a:xfrm>
              <a:off x="1109715" y="0"/>
              <a:ext cx="4769227" cy="4769610"/>
            </a:xfrm>
            <a:prstGeom prst="rect">
              <a:avLst/>
            </a:prstGeom>
          </p:spPr>
        </p:pic>
        <p:sp>
          <p:nvSpPr>
            <p:cNvPr id="6" name="Block Arc 5">
              <a:extLst>
                <a:ext uri="{FF2B5EF4-FFF2-40B4-BE49-F238E27FC236}">
                  <a16:creationId xmlns:a16="http://schemas.microsoft.com/office/drawing/2014/main" id="{5FF0A06E-3B18-1BD6-5D3E-E73A0FB8F7FB}"/>
                </a:ext>
              </a:extLst>
            </p:cNvPr>
            <p:cNvSpPr/>
            <p:nvPr/>
          </p:nvSpPr>
          <p:spPr>
            <a:xfrm rot="3663681">
              <a:off x="1883103" y="937077"/>
              <a:ext cx="2561091" cy="2564229"/>
            </a:xfrm>
            <a:prstGeom prst="blockArc">
              <a:avLst>
                <a:gd name="adj1" fmla="val 20278374"/>
                <a:gd name="adj2" fmla="val 1680892"/>
                <a:gd name="adj3" fmla="val 19211"/>
              </a:avLst>
            </a:prstGeom>
            <a:solidFill>
              <a:srgbClr val="A4E0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Tree>
    <p:extLst>
      <p:ext uri="{BB962C8B-B14F-4D97-AF65-F5344CB8AC3E}">
        <p14:creationId xmlns:p14="http://schemas.microsoft.com/office/powerpoint/2010/main" val="2466277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Tansanian maakohtainen donitsi vuonna 2015. Ekologinen katto ei ylity kuin yhdellä sektorilla, mutta sosiaalisessa perustassa on paljon vajetta.">
            <a:extLst>
              <a:ext uri="{FF2B5EF4-FFF2-40B4-BE49-F238E27FC236}">
                <a16:creationId xmlns:a16="http://schemas.microsoft.com/office/drawing/2014/main" id="{5595F8CC-174A-420A-94A2-FBD38490F8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329" y="1492078"/>
            <a:ext cx="3887321" cy="411383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6520451-86F4-602A-CE20-52E8F9ECF7A9}"/>
              </a:ext>
            </a:extLst>
          </p:cNvPr>
          <p:cNvSpPr>
            <a:spLocks noGrp="1"/>
          </p:cNvSpPr>
          <p:nvPr>
            <p:ph type="title"/>
          </p:nvPr>
        </p:nvSpPr>
        <p:spPr/>
        <p:txBody>
          <a:bodyPr/>
          <a:lstStyle/>
          <a:p>
            <a:r>
              <a:rPr lang="fi-FI" dirty="0"/>
              <a:t>Tansania</a:t>
            </a:r>
          </a:p>
        </p:txBody>
      </p:sp>
    </p:spTree>
    <p:extLst>
      <p:ext uri="{BB962C8B-B14F-4D97-AF65-F5344CB8AC3E}">
        <p14:creationId xmlns:p14="http://schemas.microsoft.com/office/powerpoint/2010/main" val="3137181926"/>
      </p:ext>
    </p:extLst>
  </p:cSld>
  <p:clrMapOvr>
    <a:masterClrMapping/>
  </p:clrMapOvr>
</p:sld>
</file>

<file path=ppt/theme/theme1.xml><?xml version="1.0" encoding="utf-8"?>
<a:theme xmlns:a="http://schemas.openxmlformats.org/drawingml/2006/main" name="1_Mukautettu suunnittelumalli">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Mukautettu suunnittelumalli">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Mukautettu suunnittelumalli">
  <a:themeElements>
    <a:clrScheme name="POLKUKARTTA VÄRIT">
      <a:dk1>
        <a:srgbClr val="393A3C"/>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Asiakirja" ma:contentTypeID="0x010100730070ADBF961541925812843A26F9DF" ma:contentTypeVersion="17" ma:contentTypeDescription="Luo uusi asiakirja." ma:contentTypeScope="" ma:versionID="fcc5be487b4ed952fa63ce9aabde41b4">
  <xsd:schema xmlns:xsd="http://www.w3.org/2001/XMLSchema" xmlns:xs="http://www.w3.org/2001/XMLSchema" xmlns:p="http://schemas.microsoft.com/office/2006/metadata/properties" xmlns:ns2="503b9d93-8403-4a46-a24c-0a6129fcdba3" xmlns:ns3="28107539-3d8a-449e-a535-c91582e78a7d" targetNamespace="http://schemas.microsoft.com/office/2006/metadata/properties" ma:root="true" ma:fieldsID="6d1010b55edbb65244a5385999349168" ns2:_="" ns3:_="">
    <xsd:import namespace="503b9d93-8403-4a46-a24c-0a6129fcdba3"/>
    <xsd:import namespace="28107539-3d8a-449e-a535-c91582e78a7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3b9d93-8403-4a46-a24c-0a6129fcdb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Kuvien tunnisteet" ma:readOnly="false" ma:fieldId="{5cf76f15-5ced-4ddc-b409-7134ff3c332f}" ma:taxonomyMulti="true" ma:sspId="ba830b52-6d58-45b3-9899-c4752b5a1b5a"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107539-3d8a-449e-a535-c91582e78a7d" elementFormDefault="qualified">
    <xsd:import namespace="http://schemas.microsoft.com/office/2006/documentManagement/types"/>
    <xsd:import namespace="http://schemas.microsoft.com/office/infopath/2007/PartnerControls"/>
    <xsd:element name="SharedWithUsers" ma:index="17" nillable="true" ma:displayName="Jaett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Jakamisen tiedot" ma:internalName="SharedWithDetails" ma:readOnly="true">
      <xsd:simpleType>
        <xsd:restriction base="dms:Note">
          <xsd:maxLength value="255"/>
        </xsd:restriction>
      </xsd:simpleType>
    </xsd:element>
    <xsd:element name="TaxCatchAll" ma:index="22" nillable="true" ma:displayName="Taxonomy Catch All Column" ma:hidden="true" ma:list="{05661c62-8036-41d3-af5d-058d2083e07c}" ma:internalName="TaxCatchAll" ma:showField="CatchAllData" ma:web="28107539-3d8a-449e-a535-c91582e78a7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28107539-3d8a-449e-a535-c91582e78a7d" xsi:nil="true"/>
    <lcf76f155ced4ddcb4097134ff3c332f xmlns="503b9d93-8403-4a46-a24c-0a6129fcdba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AFB9775-C465-45E9-BD66-9DA8CF26A522}">
  <ds:schemaRefs>
    <ds:schemaRef ds:uri="http://schemas.microsoft.com/sharepoint/v3/contenttype/forms"/>
  </ds:schemaRefs>
</ds:datastoreItem>
</file>

<file path=customXml/itemProps2.xml><?xml version="1.0" encoding="utf-8"?>
<ds:datastoreItem xmlns:ds="http://schemas.openxmlformats.org/officeDocument/2006/customXml" ds:itemID="{67463C12-6048-40C7-8E50-8C384B4DFB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03b9d93-8403-4a46-a24c-0a6129fcdba3"/>
    <ds:schemaRef ds:uri="28107539-3d8a-449e-a535-c91582e78a7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CBC93C4-2553-4FCD-9AEF-A5B16EAE70FC}">
  <ds:schemaRefs>
    <ds:schemaRef ds:uri="503b9d93-8403-4a46-a24c-0a6129fcdba3"/>
    <ds:schemaRef ds:uri="http://schemas.openxmlformats.org/package/2006/metadata/core-properties"/>
    <ds:schemaRef ds:uri="http://purl.org/dc/terms/"/>
    <ds:schemaRef ds:uri="28107539-3d8a-449e-a535-c91582e78a7d"/>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2660</TotalTime>
  <Words>1493</Words>
  <Application>Microsoft Office PowerPoint</Application>
  <PresentationFormat>Laajakuva</PresentationFormat>
  <Paragraphs>104</Paragraphs>
  <Slides>11</Slides>
  <Notes>8</Notes>
  <HiddenSlides>0</HiddenSlides>
  <MMClips>0</MMClips>
  <ScaleCrop>false</ScaleCrop>
  <HeadingPairs>
    <vt:vector size="6" baseType="variant">
      <vt:variant>
        <vt:lpstr>Käytetyt fontit</vt:lpstr>
      </vt:variant>
      <vt:variant>
        <vt:i4>8</vt:i4>
      </vt:variant>
      <vt:variant>
        <vt:lpstr>Teema</vt:lpstr>
      </vt:variant>
      <vt:variant>
        <vt:i4>4</vt:i4>
      </vt:variant>
      <vt:variant>
        <vt:lpstr>Dian otsikot</vt:lpstr>
      </vt:variant>
      <vt:variant>
        <vt:i4>11</vt:i4>
      </vt:variant>
    </vt:vector>
  </HeadingPairs>
  <TitlesOfParts>
    <vt:vector size="23" baseType="lpstr">
      <vt:lpstr>Arial</vt:lpstr>
      <vt:lpstr>Arial,Sans-Serif</vt:lpstr>
      <vt:lpstr>Calibri</vt:lpstr>
      <vt:lpstr>Calibri Light</vt:lpstr>
      <vt:lpstr>Lato</vt:lpstr>
      <vt:lpstr>Open Sans Light</vt:lpstr>
      <vt:lpstr>Open Sans Semibold</vt:lpstr>
      <vt:lpstr>source sans pro</vt:lpstr>
      <vt:lpstr>1_Mukautettu suunnittelumalli</vt:lpstr>
      <vt:lpstr>2_Mukautettu suunnittelumalli</vt:lpstr>
      <vt:lpstr>1_Mukautettu suunnittelumalli</vt:lpstr>
      <vt:lpstr>Office Theme</vt:lpstr>
      <vt:lpstr>Donitsitalous - turvallinen ja reilu tila ihmisen toiminnalle</vt:lpstr>
      <vt:lpstr>Lisenssiehdot</vt:lpstr>
      <vt:lpstr>Diasettiin liittyvä video</vt:lpstr>
      <vt:lpstr>Donitsitalous</vt:lpstr>
      <vt:lpstr>Planeetan rajat (”ekologinen katto”) 1</vt:lpstr>
      <vt:lpstr>Hiilidioksidipitoisuus on räjähtävässä kasvussa</vt:lpstr>
      <vt:lpstr>Energiankulutus kasvaa</vt:lpstr>
      <vt:lpstr>Planeetan rajat (”ekologinen katto”) 2</vt:lpstr>
      <vt:lpstr>Tansania</vt:lpstr>
      <vt:lpstr>Tansania ja Suomi</vt:lpstr>
      <vt:lpstr>Tehtävä</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PowerPoint-esitys</dc:title>
  <dc:creator>Lasse Eskola</dc:creator>
  <cp:lastModifiedBy>Hakanen, Miia-Susanna</cp:lastModifiedBy>
  <cp:revision>184</cp:revision>
  <dcterms:created xsi:type="dcterms:W3CDTF">2020-12-14T09:47:31Z</dcterms:created>
  <dcterms:modified xsi:type="dcterms:W3CDTF">2023-08-28T06:52:42Z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0x010100730070ADBF961541925812843A26F9DF</vt:lpwstr>
  </property>
  <property fmtid="{D5CDD505-2E9C-101B-9397-08002B2CF9AE}" pid="3" name="MediaServiceImageTags">
    <vt:lpwstr/>
  </property>
</Properties>
</file>